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9" r:id="rId3"/>
    <p:sldId id="258" r:id="rId4"/>
    <p:sldId id="266" r:id="rId5"/>
    <p:sldId id="259" r:id="rId6"/>
    <p:sldId id="260" r:id="rId7"/>
    <p:sldId id="261" r:id="rId8"/>
    <p:sldId id="262" r:id="rId9"/>
    <p:sldId id="264" r:id="rId10"/>
    <p:sldId id="271" r:id="rId11"/>
    <p:sldId id="273" r:id="rId12"/>
    <p:sldId id="274"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80799"/>
  </p:normalViewPr>
  <p:slideViewPr>
    <p:cSldViewPr snapToGrid="0" snapToObjects="1">
      <p:cViewPr varScale="1">
        <p:scale>
          <a:sx n="90" d="100"/>
          <a:sy n="90" d="100"/>
        </p:scale>
        <p:origin x="528" y="184"/>
      </p:cViewPr>
      <p:guideLst/>
    </p:cSldViewPr>
  </p:slideViewPr>
  <p:notesTextViewPr>
    <p:cViewPr>
      <p:scale>
        <a:sx n="1" d="1"/>
        <a:sy n="1" d="1"/>
      </p:scale>
      <p:origin x="0" y="-189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DCB8042-6BC2-4E7E-A98F-08EDCBE80557}"/>
    <pc:docChg chg="modSld">
      <pc:chgData name="" userId="" providerId="" clId="Web-{ADCB8042-6BC2-4E7E-A98F-08EDCBE80557}" dt="2018-10-04T11:58:57.145" v="4" actId="14100"/>
      <pc:docMkLst>
        <pc:docMk/>
      </pc:docMkLst>
      <pc:sldChg chg="addSp modSp">
        <pc:chgData name="" userId="" providerId="" clId="Web-{ADCB8042-6BC2-4E7E-A98F-08EDCBE80557}" dt="2018-10-04T11:58:57.145" v="4" actId="14100"/>
        <pc:sldMkLst>
          <pc:docMk/>
          <pc:sldMk cId="0" sldId="259"/>
        </pc:sldMkLst>
        <pc:picChg chg="add mod">
          <ac:chgData name="" userId="" providerId="" clId="Web-{ADCB8042-6BC2-4E7E-A98F-08EDCBE80557}" dt="2018-10-04T11:58:57.145" v="4" actId="14100"/>
          <ac:picMkLst>
            <pc:docMk/>
            <pc:sldMk cId="0" sldId="259"/>
            <ac:picMk id="4" creationId="{BB49230F-0119-4628-A6F4-D5A0A0D3D66A}"/>
          </ac:picMkLst>
        </pc:picChg>
      </pc:sldChg>
    </pc:docChg>
  </pc:docChgLst>
  <pc:docChgLst>
    <pc:chgData clId="Web-{6310AA53-7C10-40E4-BD2F-34F14FF14917}"/>
    <pc:docChg chg="modSld sldOrd">
      <pc:chgData name="" userId="" providerId="" clId="Web-{6310AA53-7C10-40E4-BD2F-34F14FF14917}" dt="2018-10-05T11:43:00.029" v="257" actId="1076"/>
      <pc:docMkLst>
        <pc:docMk/>
      </pc:docMkLst>
      <pc:sldChg chg="modSp">
        <pc:chgData name="" userId="" providerId="" clId="Web-{6310AA53-7C10-40E4-BD2F-34F14FF14917}" dt="2018-10-05T11:10:43.322" v="2" actId="20577"/>
        <pc:sldMkLst>
          <pc:docMk/>
          <pc:sldMk cId="0" sldId="256"/>
        </pc:sldMkLst>
        <pc:spChg chg="mod">
          <ac:chgData name="" userId="" providerId="" clId="Web-{6310AA53-7C10-40E4-BD2F-34F14FF14917}" dt="2018-10-05T11:10:43.322" v="2" actId="20577"/>
          <ac:spMkLst>
            <pc:docMk/>
            <pc:sldMk cId="0" sldId="256"/>
            <ac:spMk id="2" creationId="{2440E2B4-C25F-F84B-9250-1C87078EA297}"/>
          </ac:spMkLst>
        </pc:spChg>
      </pc:sldChg>
      <pc:sldChg chg="modSp">
        <pc:chgData name="" userId="" providerId="" clId="Web-{6310AA53-7C10-40E4-BD2F-34F14FF14917}" dt="2018-10-05T11:34:39.628" v="170" actId="1076"/>
        <pc:sldMkLst>
          <pc:docMk/>
          <pc:sldMk cId="0" sldId="260"/>
        </pc:sldMkLst>
        <pc:spChg chg="mod">
          <ac:chgData name="" userId="" providerId="" clId="Web-{6310AA53-7C10-40E4-BD2F-34F14FF14917}" dt="2018-10-05T11:33:09.659" v="163" actId="1076"/>
          <ac:spMkLst>
            <pc:docMk/>
            <pc:sldMk cId="0" sldId="260"/>
            <ac:spMk id="2" creationId="{191119BD-EB74-1B49-9213-F590D63D9DAF}"/>
          </ac:spMkLst>
        </pc:spChg>
        <pc:spChg chg="mod">
          <ac:chgData name="" userId="" providerId="" clId="Web-{6310AA53-7C10-40E4-BD2F-34F14FF14917}" dt="2018-10-05T11:34:30.082" v="169" actId="1076"/>
          <ac:spMkLst>
            <pc:docMk/>
            <pc:sldMk cId="0" sldId="260"/>
            <ac:spMk id="3" creationId="{FFFC3362-FF1C-934C-980A-3DF86EBD8117}"/>
          </ac:spMkLst>
        </pc:spChg>
        <pc:picChg chg="mod">
          <ac:chgData name="" userId="" providerId="" clId="Web-{6310AA53-7C10-40E4-BD2F-34F14FF14917}" dt="2018-10-05T11:34:39.628" v="170" actId="1076"/>
          <ac:picMkLst>
            <pc:docMk/>
            <pc:sldMk cId="0" sldId="260"/>
            <ac:picMk id="4" creationId="{64009FA7-8E8E-4E6B-8325-0D73FEB034D5}"/>
          </ac:picMkLst>
        </pc:picChg>
        <pc:cxnChg chg="mod">
          <ac:chgData name="" userId="" providerId="" clId="Web-{6310AA53-7C10-40E4-BD2F-34F14FF14917}" dt="2018-10-05T11:34:04.675" v="166" actId="1076"/>
          <ac:cxnSpMkLst>
            <pc:docMk/>
            <pc:sldMk cId="0" sldId="260"/>
            <ac:cxnSpMk id="27" creationId="{E6D234FD-A939-E04F-B4E6-952000225986}"/>
          </ac:cxnSpMkLst>
        </pc:cxnChg>
      </pc:sldChg>
      <pc:sldChg chg="modSp">
        <pc:chgData name="" userId="" providerId="" clId="Web-{6310AA53-7C10-40E4-BD2F-34F14FF14917}" dt="2018-10-05T11:33:37.317" v="164" actId="1076"/>
        <pc:sldMkLst>
          <pc:docMk/>
          <pc:sldMk cId="0" sldId="261"/>
        </pc:sldMkLst>
        <pc:spChg chg="mod">
          <ac:chgData name="" userId="" providerId="" clId="Web-{6310AA53-7C10-40E4-BD2F-34F14FF14917}" dt="2018-10-05T11:33:37.317" v="164" actId="1076"/>
          <ac:spMkLst>
            <pc:docMk/>
            <pc:sldMk cId="0" sldId="261"/>
            <ac:spMk id="2" creationId="{C5559F5E-D6EA-7E4C-A163-06E29428A085}"/>
          </ac:spMkLst>
        </pc:spChg>
        <pc:spChg chg="mod">
          <ac:chgData name="" userId="" providerId="" clId="Web-{6310AA53-7C10-40E4-BD2F-34F14FF14917}" dt="2018-10-05T11:21:29.711" v="51" actId="1076"/>
          <ac:spMkLst>
            <pc:docMk/>
            <pc:sldMk cId="0" sldId="261"/>
            <ac:spMk id="3" creationId="{EDB8061B-7542-414B-81A6-4A3E0AD06256}"/>
          </ac:spMkLst>
        </pc:spChg>
      </pc:sldChg>
      <pc:sldChg chg="addSp delSp modSp">
        <pc:chgData name="" userId="" providerId="" clId="Web-{6310AA53-7C10-40E4-BD2F-34F14FF14917}" dt="2018-10-05T11:41:18.216" v="251" actId="20577"/>
        <pc:sldMkLst>
          <pc:docMk/>
          <pc:sldMk cId="0" sldId="262"/>
        </pc:sldMkLst>
        <pc:spChg chg="mod">
          <ac:chgData name="" userId="" providerId="" clId="Web-{6310AA53-7C10-40E4-BD2F-34F14FF14917}" dt="2018-10-05T11:41:18.216" v="251" actId="20577"/>
          <ac:spMkLst>
            <pc:docMk/>
            <pc:sldMk cId="0" sldId="262"/>
            <ac:spMk id="2" creationId="{A266F9E2-7A3E-B444-828E-1F65532E4EB7}"/>
          </ac:spMkLst>
        </pc:spChg>
        <pc:spChg chg="mod">
          <ac:chgData name="" userId="" providerId="" clId="Web-{6310AA53-7C10-40E4-BD2F-34F14FF14917}" dt="2018-10-05T11:38:46.521" v="247" actId="1076"/>
          <ac:spMkLst>
            <pc:docMk/>
            <pc:sldMk cId="0" sldId="262"/>
            <ac:spMk id="3" creationId="{9036062E-7AF2-CF42-8CC4-BBF783096F9C}"/>
          </ac:spMkLst>
        </pc:spChg>
        <pc:picChg chg="mod">
          <ac:chgData name="" userId="" providerId="" clId="Web-{6310AA53-7C10-40E4-BD2F-34F14FF14917}" dt="2018-10-05T11:35:27.754" v="172" actId="1076"/>
          <ac:picMkLst>
            <pc:docMk/>
            <pc:sldMk cId="0" sldId="262"/>
            <ac:picMk id="4" creationId="{0EF414C3-6DA0-B749-9FBF-A9C18720120D}"/>
          </ac:picMkLst>
        </pc:picChg>
        <pc:picChg chg="add del mod">
          <ac:chgData name="" userId="" providerId="" clId="Web-{6310AA53-7C10-40E4-BD2F-34F14FF14917}" dt="2018-10-05T11:36:18.270" v="179" actId="1076"/>
          <ac:picMkLst>
            <pc:docMk/>
            <pc:sldMk cId="0" sldId="262"/>
            <ac:picMk id="5" creationId="{0EA0C412-B6D8-4A49-8D8F-E5AA49784208}"/>
          </ac:picMkLst>
        </pc:picChg>
        <pc:picChg chg="add mod modCrop">
          <ac:chgData name="" userId="" providerId="" clId="Web-{6310AA53-7C10-40E4-BD2F-34F14FF14917}" dt="2018-10-05T11:35:31.176" v="173" actId="1076"/>
          <ac:picMkLst>
            <pc:docMk/>
            <pc:sldMk cId="0" sldId="262"/>
            <ac:picMk id="6" creationId="{25364C27-C250-48F5-95F4-DDCD11632515}"/>
          </ac:picMkLst>
        </pc:picChg>
      </pc:sldChg>
      <pc:sldChg chg="modSp">
        <pc:chgData name="" userId="" providerId="" clId="Web-{6310AA53-7C10-40E4-BD2F-34F14FF14917}" dt="2018-10-05T11:43:00.029" v="257" actId="1076"/>
        <pc:sldMkLst>
          <pc:docMk/>
          <pc:sldMk cId="0" sldId="264"/>
        </pc:sldMkLst>
        <pc:spChg chg="mod">
          <ac:chgData name="" userId="" providerId="" clId="Web-{6310AA53-7C10-40E4-BD2F-34F14FF14917}" dt="2018-10-05T11:12:21.667" v="22" actId="1076"/>
          <ac:spMkLst>
            <pc:docMk/>
            <pc:sldMk cId="0" sldId="264"/>
            <ac:spMk id="2" creationId="{2D65C1B6-F411-C245-AF2E-3443095BB8AA}"/>
          </ac:spMkLst>
        </pc:spChg>
        <pc:spChg chg="mod">
          <ac:chgData name="" userId="" providerId="" clId="Web-{6310AA53-7C10-40E4-BD2F-34F14FF14917}" dt="2018-10-05T11:43:00.029" v="257" actId="1076"/>
          <ac:spMkLst>
            <pc:docMk/>
            <pc:sldMk cId="0" sldId="264"/>
            <ac:spMk id="3" creationId="{9F47DE99-F22E-3F43-AFC4-4129D04B676B}"/>
          </ac:spMkLst>
        </pc:spChg>
        <pc:picChg chg="mod">
          <ac:chgData name="" userId="" providerId="" clId="Web-{6310AA53-7C10-40E4-BD2F-34F14FF14917}" dt="2018-10-05T11:42:41.498" v="255" actId="1076"/>
          <ac:picMkLst>
            <pc:docMk/>
            <pc:sldMk cId="0" sldId="264"/>
            <ac:picMk id="4" creationId="{030C38EE-E3EB-4140-98DF-CE67D3E3D338}"/>
          </ac:picMkLst>
        </pc:picChg>
        <pc:picChg chg="mod">
          <ac:chgData name="" userId="" providerId="" clId="Web-{6310AA53-7C10-40E4-BD2F-34F14FF14917}" dt="2018-10-05T11:42:38.873" v="254" actId="1076"/>
          <ac:picMkLst>
            <pc:docMk/>
            <pc:sldMk cId="0" sldId="264"/>
            <ac:picMk id="5" creationId="{785D4394-0593-4CB5-BDA3-08EE7169CCF6}"/>
          </ac:picMkLst>
        </pc:picChg>
      </pc:sldChg>
      <pc:sldChg chg="ord">
        <pc:chgData name="" userId="" providerId="" clId="Web-{6310AA53-7C10-40E4-BD2F-34F14FF14917}" dt="2018-10-05T11:40:30.810" v="248" actId="1076"/>
        <pc:sldMkLst>
          <pc:docMk/>
          <pc:sldMk cId="0" sldId="266"/>
        </pc:sldMkLst>
      </pc:sldChg>
    </pc:docChg>
  </pc:docChgLst>
  <pc:docChgLst>
    <pc:chgData clId="Web-{77ADFAE4-6BFB-4316-8659-39F5D93F4934}"/>
    <pc:docChg chg="modSld">
      <pc:chgData name="" userId="" providerId="" clId="Web-{77ADFAE4-6BFB-4316-8659-39F5D93F4934}" dt="2018-10-04T16:39:21.222" v="13"/>
      <pc:docMkLst>
        <pc:docMk/>
      </pc:docMkLst>
      <pc:sldChg chg="modSp">
        <pc:chgData name="" userId="" providerId="" clId="Web-{77ADFAE4-6BFB-4316-8659-39F5D93F4934}" dt="2018-10-04T16:39:21.222" v="13"/>
        <pc:sldMkLst>
          <pc:docMk/>
          <pc:sldMk cId="0" sldId="264"/>
        </pc:sldMkLst>
        <pc:spChg chg="mod">
          <ac:chgData name="" userId="" providerId="" clId="Web-{77ADFAE4-6BFB-4316-8659-39F5D93F4934}" dt="2018-10-04T16:38:37.597" v="11" actId="20577"/>
          <ac:spMkLst>
            <pc:docMk/>
            <pc:sldMk cId="0" sldId="264"/>
            <ac:spMk id="3" creationId="{9F47DE99-F22E-3F43-AFC4-4129D04B676B}"/>
          </ac:spMkLst>
        </pc:spChg>
        <pc:picChg chg="mod">
          <ac:chgData name="" userId="" providerId="" clId="Web-{77ADFAE4-6BFB-4316-8659-39F5D93F4934}" dt="2018-10-04T16:39:16.722" v="12"/>
          <ac:picMkLst>
            <pc:docMk/>
            <pc:sldMk cId="0" sldId="264"/>
            <ac:picMk id="4" creationId="{030C38EE-E3EB-4140-98DF-CE67D3E3D338}"/>
          </ac:picMkLst>
        </pc:picChg>
        <pc:picChg chg="mod">
          <ac:chgData name="" userId="" providerId="" clId="Web-{77ADFAE4-6BFB-4316-8659-39F5D93F4934}" dt="2018-10-04T16:39:21.222" v="13"/>
          <ac:picMkLst>
            <pc:docMk/>
            <pc:sldMk cId="0" sldId="264"/>
            <ac:picMk id="5" creationId="{785D4394-0593-4CB5-BDA3-08EE7169CCF6}"/>
          </ac:picMkLst>
        </pc:picChg>
      </pc:sldChg>
    </pc:docChg>
  </pc:docChgLst>
  <pc:docChgLst>
    <pc:chgData clId="Web-{9DE6426B-2E2E-47D8-ACF3-84BDE1237DB7}"/>
    <pc:docChg chg="modSld">
      <pc:chgData name="" userId="" providerId="" clId="Web-{9DE6426B-2E2E-47D8-ACF3-84BDE1237DB7}" dt="2018-10-04T13:37:25.770" v="26" actId="1076"/>
      <pc:docMkLst>
        <pc:docMk/>
      </pc:docMkLst>
      <pc:sldChg chg="addSp delSp modSp">
        <pc:chgData name="" userId="" providerId="" clId="Web-{9DE6426B-2E2E-47D8-ACF3-84BDE1237DB7}" dt="2018-10-04T13:29:48.596" v="13" actId="1076"/>
        <pc:sldMkLst>
          <pc:docMk/>
          <pc:sldMk cId="0" sldId="259"/>
        </pc:sldMkLst>
        <pc:spChg chg="mod">
          <ac:chgData name="" userId="" providerId="" clId="Web-{9DE6426B-2E2E-47D8-ACF3-84BDE1237DB7}" dt="2018-10-04T13:29:12.190" v="8" actId="1076"/>
          <ac:spMkLst>
            <pc:docMk/>
            <pc:sldMk cId="0" sldId="259"/>
            <ac:spMk id="2" creationId="{487A4651-BA85-0042-9B58-B15A2A209173}"/>
          </ac:spMkLst>
        </pc:spChg>
        <pc:picChg chg="mod">
          <ac:chgData name="" userId="" providerId="" clId="Web-{9DE6426B-2E2E-47D8-ACF3-84BDE1237DB7}" dt="2018-10-04T13:24:45.704" v="5" actId="1076"/>
          <ac:picMkLst>
            <pc:docMk/>
            <pc:sldMk cId="0" sldId="259"/>
            <ac:picMk id="3" creationId="{E4F9671C-5A19-174A-B43B-1986221C152E}"/>
          </ac:picMkLst>
        </pc:picChg>
        <pc:picChg chg="del">
          <ac:chgData name="" userId="" providerId="" clId="Web-{9DE6426B-2E2E-47D8-ACF3-84BDE1237DB7}" dt="2018-10-04T13:26:35.267" v="6" actId="1076"/>
          <ac:picMkLst>
            <pc:docMk/>
            <pc:sldMk cId="0" sldId="259"/>
            <ac:picMk id="4" creationId="{BB49230F-0119-4628-A6F4-D5A0A0D3D66A}"/>
          </ac:picMkLst>
        </pc:picChg>
        <pc:picChg chg="add mod">
          <ac:chgData name="" userId="" providerId="" clId="Web-{9DE6426B-2E2E-47D8-ACF3-84BDE1237DB7}" dt="2018-10-04T13:29:48.596" v="13" actId="1076"/>
          <ac:picMkLst>
            <pc:docMk/>
            <pc:sldMk cId="0" sldId="259"/>
            <ac:picMk id="5" creationId="{409A6846-1D6D-4E2E-9AA2-9BAFC1756C85}"/>
          </ac:picMkLst>
        </pc:picChg>
      </pc:sldChg>
      <pc:sldChg chg="modSp">
        <pc:chgData name="" userId="" providerId="" clId="Web-{9DE6426B-2E2E-47D8-ACF3-84BDE1237DB7}" dt="2018-10-04T13:21:31.406" v="0" actId="1076"/>
        <pc:sldMkLst>
          <pc:docMk/>
          <pc:sldMk cId="0" sldId="260"/>
        </pc:sldMkLst>
        <pc:picChg chg="mod">
          <ac:chgData name="" userId="" providerId="" clId="Web-{9DE6426B-2E2E-47D8-ACF3-84BDE1237DB7}" dt="2018-10-04T13:21:31.406" v="0" actId="1076"/>
          <ac:picMkLst>
            <pc:docMk/>
            <pc:sldMk cId="0" sldId="260"/>
            <ac:picMk id="4" creationId="{64009FA7-8E8E-4E6B-8325-0D73FEB034D5}"/>
          </ac:picMkLst>
        </pc:picChg>
      </pc:sldChg>
      <pc:sldChg chg="modSp">
        <pc:chgData name="" userId="" providerId="" clId="Web-{9DE6426B-2E2E-47D8-ACF3-84BDE1237DB7}" dt="2018-10-04T13:24:14.594" v="3" actId="1076"/>
        <pc:sldMkLst>
          <pc:docMk/>
          <pc:sldMk cId="0" sldId="261"/>
        </pc:sldMkLst>
        <pc:spChg chg="mod">
          <ac:chgData name="" userId="" providerId="" clId="Web-{9DE6426B-2E2E-47D8-ACF3-84BDE1237DB7}" dt="2018-10-04T13:23:59.032" v="2" actId="1076"/>
          <ac:spMkLst>
            <pc:docMk/>
            <pc:sldMk cId="0" sldId="261"/>
            <ac:spMk id="2" creationId="{C5559F5E-D6EA-7E4C-A163-06E29428A085}"/>
          </ac:spMkLst>
        </pc:spChg>
        <pc:spChg chg="mod">
          <ac:chgData name="" userId="" providerId="" clId="Web-{9DE6426B-2E2E-47D8-ACF3-84BDE1237DB7}" dt="2018-10-04T13:24:14.594" v="3" actId="1076"/>
          <ac:spMkLst>
            <pc:docMk/>
            <pc:sldMk cId="0" sldId="261"/>
            <ac:spMk id="3" creationId="{EDB8061B-7542-414B-81A6-4A3E0AD06256}"/>
          </ac:spMkLst>
        </pc:spChg>
        <pc:picChg chg="mod">
          <ac:chgData name="" userId="" providerId="" clId="Web-{9DE6426B-2E2E-47D8-ACF3-84BDE1237DB7}" dt="2018-10-04T13:22:07.141" v="1" actId="14100"/>
          <ac:picMkLst>
            <pc:docMk/>
            <pc:sldMk cId="0" sldId="261"/>
            <ac:picMk id="4" creationId="{8E9A6D6E-6540-DF40-860D-3745E4AEE7D3}"/>
          </ac:picMkLst>
        </pc:picChg>
      </pc:sldChg>
      <pc:sldChg chg="addSp modSp">
        <pc:chgData name="" userId="" providerId="" clId="Web-{9DE6426B-2E2E-47D8-ACF3-84BDE1237DB7}" dt="2018-10-04T13:37:25.770" v="26" actId="1076"/>
        <pc:sldMkLst>
          <pc:docMk/>
          <pc:sldMk cId="0" sldId="262"/>
        </pc:sldMkLst>
        <pc:picChg chg="add mod">
          <ac:chgData name="" userId="" providerId="" clId="Web-{9DE6426B-2E2E-47D8-ACF3-84BDE1237DB7}" dt="2018-10-04T13:37:25.770" v="26" actId="1076"/>
          <ac:picMkLst>
            <pc:docMk/>
            <pc:sldMk cId="0" sldId="262"/>
            <ac:picMk id="5" creationId="{0EA0C412-B6D8-4A49-8D8F-E5AA49784208}"/>
          </ac:picMkLst>
        </pc:picChg>
      </pc:sldChg>
    </pc:docChg>
  </pc:docChgLst>
  <pc:docChgLst>
    <pc:chgData clId="Web-{277BF2B6-ACF4-467E-993E-4DF34E2B4C1C}"/>
    <pc:docChg chg="delSld">
      <pc:chgData name="" userId="" providerId="" clId="Web-{277BF2B6-ACF4-467E-993E-4DF34E2B4C1C}" dt="2018-10-08T17:43:19.379" v="0"/>
      <pc:docMkLst>
        <pc:docMk/>
      </pc:docMkLst>
    </pc:docChg>
  </pc:docChgLst>
  <pc:docChgLst>
    <pc:chgData clId="Web-{0D97416A-AD13-43B6-8FBF-4FA4E6FA93C5}"/>
    <pc:docChg chg="modSld">
      <pc:chgData name="" userId="" providerId="" clId="Web-{0D97416A-AD13-43B6-8FBF-4FA4E6FA93C5}" dt="2018-10-04T14:16:37.722" v="50" actId="1076"/>
      <pc:docMkLst>
        <pc:docMk/>
      </pc:docMkLst>
      <pc:sldChg chg="delSp modSp">
        <pc:chgData name="" userId="" providerId="" clId="Web-{0D97416A-AD13-43B6-8FBF-4FA4E6FA93C5}" dt="2018-10-04T14:16:37.722" v="50" actId="1076"/>
        <pc:sldMkLst>
          <pc:docMk/>
          <pc:sldMk cId="0" sldId="261"/>
        </pc:sldMkLst>
        <pc:spChg chg="mod">
          <ac:chgData name="" userId="" providerId="" clId="Web-{0D97416A-AD13-43B6-8FBF-4FA4E6FA93C5}" dt="2018-10-04T14:16:25.566" v="44" actId="20577"/>
          <ac:spMkLst>
            <pc:docMk/>
            <pc:sldMk cId="0" sldId="261"/>
            <ac:spMk id="3" creationId="{EDB8061B-7542-414B-81A6-4A3E0AD06256}"/>
          </ac:spMkLst>
        </pc:spChg>
        <pc:spChg chg="del mod">
          <ac:chgData name="" userId="" providerId="" clId="Web-{0D97416A-AD13-43B6-8FBF-4FA4E6FA93C5}" dt="2018-10-04T14:16:30.691" v="49" actId="1076"/>
          <ac:spMkLst>
            <pc:docMk/>
            <pc:sldMk cId="0" sldId="261"/>
            <ac:spMk id="5" creationId="{A38BD427-6A64-784B-B0EC-ED7902534535}"/>
          </ac:spMkLst>
        </pc:spChg>
        <pc:picChg chg="mod">
          <ac:chgData name="" userId="" providerId="" clId="Web-{0D97416A-AD13-43B6-8FBF-4FA4E6FA93C5}" dt="2018-10-04T14:16:37.722" v="50" actId="1076"/>
          <ac:picMkLst>
            <pc:docMk/>
            <pc:sldMk cId="0" sldId="261"/>
            <ac:picMk id="4" creationId="{8E9A6D6E-6540-DF40-860D-3745E4AEE7D3}"/>
          </ac:picMkLst>
        </pc:picChg>
      </pc:sldChg>
    </pc:docChg>
  </pc:docChgLst>
  <pc:docChgLst>
    <pc:chgData clId="Web-{473C3A4A-ABF7-4D5F-BC7D-AF458F5F265A}"/>
    <pc:docChg chg="modSld">
      <pc:chgData name="" userId="" providerId="" clId="Web-{473C3A4A-ABF7-4D5F-BC7D-AF458F5F265A}" dt="2018-10-04T16:00:20.633" v="70" actId="1076"/>
      <pc:docMkLst>
        <pc:docMk/>
      </pc:docMkLst>
      <pc:sldChg chg="modSp">
        <pc:chgData name="" userId="" providerId="" clId="Web-{473C3A4A-ABF7-4D5F-BC7D-AF458F5F265A}" dt="2018-10-04T15:59:30.789" v="68" actId="1076"/>
        <pc:sldMkLst>
          <pc:docMk/>
          <pc:sldMk cId="0" sldId="258"/>
        </pc:sldMkLst>
        <pc:spChg chg="mod">
          <ac:chgData name="" userId="" providerId="" clId="Web-{473C3A4A-ABF7-4D5F-BC7D-AF458F5F265A}" dt="2018-10-04T15:59:30.789" v="68" actId="1076"/>
          <ac:spMkLst>
            <pc:docMk/>
            <pc:sldMk cId="0" sldId="258"/>
            <ac:spMk id="2" creationId="{6011489D-0CBC-904F-8AC2-7AE40B93A2D6}"/>
          </ac:spMkLst>
        </pc:spChg>
      </pc:sldChg>
      <pc:sldChg chg="modSp">
        <pc:chgData name="" userId="" providerId="" clId="Web-{473C3A4A-ABF7-4D5F-BC7D-AF458F5F265A}" dt="2018-10-04T15:56:29.632" v="54" actId="20577"/>
        <pc:sldMkLst>
          <pc:docMk/>
          <pc:sldMk cId="0" sldId="259"/>
        </pc:sldMkLst>
        <pc:spChg chg="mod">
          <ac:chgData name="" userId="" providerId="" clId="Web-{473C3A4A-ABF7-4D5F-BC7D-AF458F5F265A}" dt="2018-10-04T15:56:29.632" v="54" actId="20577"/>
          <ac:spMkLst>
            <pc:docMk/>
            <pc:sldMk cId="0" sldId="259"/>
            <ac:spMk id="2" creationId="{487A4651-BA85-0042-9B58-B15A2A209173}"/>
          </ac:spMkLst>
        </pc:spChg>
        <pc:picChg chg="mod">
          <ac:chgData name="" userId="" providerId="" clId="Web-{473C3A4A-ABF7-4D5F-BC7D-AF458F5F265A}" dt="2018-10-04T15:51:22.971" v="40" actId="20577"/>
          <ac:picMkLst>
            <pc:docMk/>
            <pc:sldMk cId="0" sldId="259"/>
            <ac:picMk id="3" creationId="{E4F9671C-5A19-174A-B43B-1986221C152E}"/>
          </ac:picMkLst>
        </pc:picChg>
      </pc:sldChg>
      <pc:sldChg chg="modSp">
        <pc:chgData name="" userId="" providerId="" clId="Web-{473C3A4A-ABF7-4D5F-BC7D-AF458F5F265A}" dt="2018-10-04T15:50:24.627" v="38" actId="1076"/>
        <pc:sldMkLst>
          <pc:docMk/>
          <pc:sldMk cId="0" sldId="260"/>
        </pc:sldMkLst>
        <pc:spChg chg="mod">
          <ac:chgData name="" userId="" providerId="" clId="Web-{473C3A4A-ABF7-4D5F-BC7D-AF458F5F265A}" dt="2018-10-04T15:50:10.580" v="37" actId="1076"/>
          <ac:spMkLst>
            <pc:docMk/>
            <pc:sldMk cId="0" sldId="260"/>
            <ac:spMk id="2" creationId="{191119BD-EB74-1B49-9213-F590D63D9DAF}"/>
          </ac:spMkLst>
        </pc:spChg>
        <pc:spChg chg="mod">
          <ac:chgData name="" userId="" providerId="" clId="Web-{473C3A4A-ABF7-4D5F-BC7D-AF458F5F265A}" dt="2018-10-04T15:50:24.627" v="38" actId="1076"/>
          <ac:spMkLst>
            <pc:docMk/>
            <pc:sldMk cId="0" sldId="260"/>
            <ac:spMk id="3" creationId="{FFFC3362-FF1C-934C-980A-3DF86EBD8117}"/>
          </ac:spMkLst>
        </pc:spChg>
        <pc:picChg chg="mod">
          <ac:chgData name="" userId="" providerId="" clId="Web-{473C3A4A-ABF7-4D5F-BC7D-AF458F5F265A}" dt="2018-10-04T15:50:04.877" v="36" actId="1076"/>
          <ac:picMkLst>
            <pc:docMk/>
            <pc:sldMk cId="0" sldId="260"/>
            <ac:picMk id="4" creationId="{64009FA7-8E8E-4E6B-8325-0D73FEB034D5}"/>
          </ac:picMkLst>
        </pc:picChg>
      </pc:sldChg>
      <pc:sldChg chg="addSp modSp">
        <pc:chgData name="" userId="" providerId="" clId="Web-{473C3A4A-ABF7-4D5F-BC7D-AF458F5F265A}" dt="2018-10-04T15:58:26.429" v="67" actId="1076"/>
        <pc:sldMkLst>
          <pc:docMk/>
          <pc:sldMk cId="0" sldId="261"/>
        </pc:sldMkLst>
        <pc:spChg chg="mod">
          <ac:chgData name="" userId="" providerId="" clId="Web-{473C3A4A-ABF7-4D5F-BC7D-AF458F5F265A}" dt="2018-10-04T15:57:37.991" v="58" actId="1076"/>
          <ac:spMkLst>
            <pc:docMk/>
            <pc:sldMk cId="0" sldId="261"/>
            <ac:spMk id="2" creationId="{C5559F5E-D6EA-7E4C-A163-06E29428A085}"/>
          </ac:spMkLst>
        </pc:spChg>
        <pc:picChg chg="mod modCrop">
          <ac:chgData name="" userId="" providerId="" clId="Web-{473C3A4A-ABF7-4D5F-BC7D-AF458F5F265A}" dt="2018-10-04T15:58:26.429" v="67" actId="1076"/>
          <ac:picMkLst>
            <pc:docMk/>
            <pc:sldMk cId="0" sldId="261"/>
            <ac:picMk id="4" creationId="{8E9A6D6E-6540-DF40-860D-3745E4AEE7D3}"/>
          </ac:picMkLst>
        </pc:picChg>
        <pc:picChg chg="add mod">
          <ac:chgData name="" userId="" providerId="" clId="Web-{473C3A4A-ABF7-4D5F-BC7D-AF458F5F265A}" dt="2018-10-04T15:57:47.773" v="60" actId="14100"/>
          <ac:picMkLst>
            <pc:docMk/>
            <pc:sldMk cId="0" sldId="261"/>
            <ac:picMk id="5" creationId="{01BECC9A-A602-48D7-B94B-BE68B4CA1E7A}"/>
          </ac:picMkLst>
        </pc:picChg>
      </pc:sldChg>
      <pc:sldChg chg="modSp">
        <pc:chgData name="" userId="" providerId="" clId="Web-{473C3A4A-ABF7-4D5F-BC7D-AF458F5F265A}" dt="2018-10-04T15:47:19.095" v="21" actId="1076"/>
        <pc:sldMkLst>
          <pc:docMk/>
          <pc:sldMk cId="0" sldId="262"/>
        </pc:sldMkLst>
        <pc:spChg chg="mod">
          <ac:chgData name="" userId="" providerId="" clId="Web-{473C3A4A-ABF7-4D5F-BC7D-AF458F5F265A}" dt="2018-10-04T15:47:06.454" v="19" actId="1076"/>
          <ac:spMkLst>
            <pc:docMk/>
            <pc:sldMk cId="0" sldId="262"/>
            <ac:spMk id="3" creationId="{9036062E-7AF2-CF42-8CC4-BBF783096F9C}"/>
          </ac:spMkLst>
        </pc:spChg>
        <pc:picChg chg="mod">
          <ac:chgData name="" userId="" providerId="" clId="Web-{473C3A4A-ABF7-4D5F-BC7D-AF458F5F265A}" dt="2018-10-04T15:47:19.095" v="21" actId="1076"/>
          <ac:picMkLst>
            <pc:docMk/>
            <pc:sldMk cId="0" sldId="262"/>
            <ac:picMk id="4" creationId="{0EF414C3-6DA0-B749-9FBF-A9C18720120D}"/>
          </ac:picMkLst>
        </pc:picChg>
        <pc:picChg chg="mod">
          <ac:chgData name="" userId="" providerId="" clId="Web-{473C3A4A-ABF7-4D5F-BC7D-AF458F5F265A}" dt="2018-10-04T15:47:09.735" v="20" actId="1076"/>
          <ac:picMkLst>
            <pc:docMk/>
            <pc:sldMk cId="0" sldId="262"/>
            <ac:picMk id="5" creationId="{0EA0C412-B6D8-4A49-8D8F-E5AA49784208}"/>
          </ac:picMkLst>
        </pc:picChg>
      </pc:sldChg>
      <pc:sldChg chg="modSp">
        <pc:chgData name="" userId="" providerId="" clId="Web-{473C3A4A-ABF7-4D5F-BC7D-AF458F5F265A}" dt="2018-10-04T15:48:40.158" v="30" actId="1076"/>
        <pc:sldMkLst>
          <pc:docMk/>
          <pc:sldMk cId="0" sldId="264"/>
        </pc:sldMkLst>
        <pc:spChg chg="mod">
          <ac:chgData name="" userId="" providerId="" clId="Web-{473C3A4A-ABF7-4D5F-BC7D-AF458F5F265A}" dt="2018-10-04T15:48:40.158" v="30" actId="1076"/>
          <ac:spMkLst>
            <pc:docMk/>
            <pc:sldMk cId="0" sldId="264"/>
            <ac:spMk id="2" creationId="{2D65C1B6-F411-C245-AF2E-3443095BB8AA}"/>
          </ac:spMkLst>
        </pc:spChg>
        <pc:spChg chg="mod">
          <ac:chgData name="" userId="" providerId="" clId="Web-{473C3A4A-ABF7-4D5F-BC7D-AF458F5F265A}" dt="2018-10-04T15:48:35.142" v="29" actId="1076"/>
          <ac:spMkLst>
            <pc:docMk/>
            <pc:sldMk cId="0" sldId="264"/>
            <ac:spMk id="3" creationId="{9F47DE99-F22E-3F43-AFC4-4129D04B676B}"/>
          </ac:spMkLst>
        </pc:spChg>
        <pc:picChg chg="mod modCrop">
          <ac:chgData name="" userId="" providerId="" clId="Web-{473C3A4A-ABF7-4D5F-BC7D-AF458F5F265A}" dt="2018-10-04T15:48:21.471" v="27" actId="1076"/>
          <ac:picMkLst>
            <pc:docMk/>
            <pc:sldMk cId="0" sldId="264"/>
            <ac:picMk id="4" creationId="{030C38EE-E3EB-4140-98DF-CE67D3E3D338}"/>
          </ac:picMkLst>
        </pc:picChg>
        <pc:picChg chg="mod">
          <ac:chgData name="" userId="" providerId="" clId="Web-{473C3A4A-ABF7-4D5F-BC7D-AF458F5F265A}" dt="2018-10-04T15:48:24.408" v="28" actId="1076"/>
          <ac:picMkLst>
            <pc:docMk/>
            <pc:sldMk cId="0" sldId="264"/>
            <ac:picMk id="5" creationId="{785D4394-0593-4CB5-BDA3-08EE7169CCF6}"/>
          </ac:picMkLst>
        </pc:picChg>
      </pc:sldChg>
      <pc:sldChg chg="modSp">
        <pc:chgData name="" userId="" providerId="" clId="Web-{473C3A4A-ABF7-4D5F-BC7D-AF458F5F265A}" dt="2018-10-04T15:52:00.393" v="44" actId="1076"/>
        <pc:sldMkLst>
          <pc:docMk/>
          <pc:sldMk cId="0" sldId="266"/>
        </pc:sldMkLst>
        <pc:picChg chg="mod">
          <ac:chgData name="" userId="" providerId="" clId="Web-{473C3A4A-ABF7-4D5F-BC7D-AF458F5F265A}" dt="2018-10-04T15:52:00.393" v="44" actId="1076"/>
          <ac:picMkLst>
            <pc:docMk/>
            <pc:sldMk cId="0" sldId="266"/>
            <ac:picMk id="2" creationId="{08526BA4-5FFB-4A2D-9A3D-893C499E0DA2}"/>
          </ac:picMkLst>
        </pc:picChg>
        <pc:picChg chg="mod">
          <ac:chgData name="" userId="" providerId="" clId="Web-{473C3A4A-ABF7-4D5F-BC7D-AF458F5F265A}" dt="2018-10-04T15:51:53.472" v="43" actId="1076"/>
          <ac:picMkLst>
            <pc:docMk/>
            <pc:sldMk cId="0" sldId="266"/>
            <ac:picMk id="8" creationId="{796C8583-3001-449D-BD5D-4F63F2EA7C0E}"/>
          </ac:picMkLst>
        </pc:picChg>
      </pc:sldChg>
      <pc:sldChg chg="modSp">
        <pc:chgData name="" userId="" providerId="" clId="Web-{473C3A4A-ABF7-4D5F-BC7D-AF458F5F265A}" dt="2018-10-04T15:49:02.471" v="34" actId="1076"/>
        <pc:sldMkLst>
          <pc:docMk/>
          <pc:sldMk cId="0" sldId="271"/>
        </pc:sldMkLst>
        <pc:spChg chg="mod">
          <ac:chgData name="" userId="" providerId="" clId="Web-{473C3A4A-ABF7-4D5F-BC7D-AF458F5F265A}" dt="2018-10-04T15:49:02.471" v="34" actId="1076"/>
          <ac:spMkLst>
            <pc:docMk/>
            <pc:sldMk cId="0" sldId="271"/>
            <ac:spMk id="2" creationId="{D53ABBE8-44F4-1247-8AC6-6E63D819F75E}"/>
          </ac:spMkLst>
        </pc:spChg>
        <pc:spChg chg="mod">
          <ac:chgData name="" userId="" providerId="" clId="Web-{473C3A4A-ABF7-4D5F-BC7D-AF458F5F265A}" dt="2018-10-04T15:48:54.330" v="32" actId="20577"/>
          <ac:spMkLst>
            <pc:docMk/>
            <pc:sldMk cId="0" sldId="271"/>
            <ac:spMk id="34" creationId="{F17C752F-E457-DE4D-9EDD-177C1FD776AE}"/>
          </ac:spMkLst>
        </pc:spChg>
      </pc:sldChg>
      <pc:sldChg chg="addSp modSp">
        <pc:chgData name="" userId="" providerId="" clId="Web-{473C3A4A-ABF7-4D5F-BC7D-AF458F5F265A}" dt="2018-10-04T16:00:20.633" v="70" actId="1076"/>
        <pc:sldMkLst>
          <pc:docMk/>
          <pc:sldMk cId="0" sldId="273"/>
        </pc:sldMkLst>
        <pc:spChg chg="mod">
          <ac:chgData name="" userId="" providerId="" clId="Web-{473C3A4A-ABF7-4D5F-BC7D-AF458F5F265A}" dt="2018-10-04T16:00:20.633" v="70" actId="1076"/>
          <ac:spMkLst>
            <pc:docMk/>
            <pc:sldMk cId="0" sldId="273"/>
            <ac:spMk id="2" creationId="{24CD32AB-2765-F442-B06E-7AA4DFF4F7C8}"/>
          </ac:spMkLst>
        </pc:spChg>
        <pc:picChg chg="add mod">
          <ac:chgData name="" userId="" providerId="" clId="Web-{473C3A4A-ABF7-4D5F-BC7D-AF458F5F265A}" dt="2018-10-04T16:00:14.524" v="69" actId="1076"/>
          <ac:picMkLst>
            <pc:docMk/>
            <pc:sldMk cId="0" sldId="273"/>
            <ac:picMk id="32" creationId="{616FA52E-875E-4BBB-B475-B6EC1C797D53}"/>
          </ac:picMkLst>
        </pc:picChg>
      </pc:sldChg>
    </pc:docChg>
  </pc:docChgLst>
  <pc:docChgLst>
    <pc:chgData clId="Web-{C1317ED7-6A14-4E69-A407-F5561EEDE767}"/>
    <pc:docChg chg="modSld sldOrd">
      <pc:chgData name="" userId="" providerId="" clId="Web-{C1317ED7-6A14-4E69-A407-F5561EEDE767}" dt="2018-10-04T15:10:19.989" v="117" actId="1076"/>
      <pc:docMkLst>
        <pc:docMk/>
      </pc:docMkLst>
      <pc:sldChg chg="modSp">
        <pc:chgData name="" userId="" providerId="" clId="Web-{C1317ED7-6A14-4E69-A407-F5561EEDE767}" dt="2018-10-04T15:09:52.442" v="113" actId="20577"/>
        <pc:sldMkLst>
          <pc:docMk/>
          <pc:sldMk cId="0" sldId="258"/>
        </pc:sldMkLst>
        <pc:spChg chg="mod">
          <ac:chgData name="" userId="" providerId="" clId="Web-{C1317ED7-6A14-4E69-A407-F5561EEDE767}" dt="2018-10-04T15:09:03.457" v="103" actId="1076"/>
          <ac:spMkLst>
            <pc:docMk/>
            <pc:sldMk cId="0" sldId="258"/>
            <ac:spMk id="2" creationId="{6011489D-0CBC-904F-8AC2-7AE40B93A2D6}"/>
          </ac:spMkLst>
        </pc:spChg>
        <pc:spChg chg="mod">
          <ac:chgData name="" userId="" providerId="" clId="Web-{C1317ED7-6A14-4E69-A407-F5561EEDE767}" dt="2018-10-04T15:09:52.442" v="113" actId="20577"/>
          <ac:spMkLst>
            <pc:docMk/>
            <pc:sldMk cId="0" sldId="258"/>
            <ac:spMk id="8" creationId="{859CA336-CBFB-8D42-A665-9D2D170A04B9}"/>
          </ac:spMkLst>
        </pc:spChg>
        <pc:picChg chg="mod">
          <ac:chgData name="" userId="" providerId="" clId="Web-{C1317ED7-6A14-4E69-A407-F5561EEDE767}" dt="2018-10-04T15:09:41.942" v="110" actId="1076"/>
          <ac:picMkLst>
            <pc:docMk/>
            <pc:sldMk cId="0" sldId="258"/>
            <ac:picMk id="4" creationId="{BF2AB529-CEA8-1748-AACA-B53789EA597F}"/>
          </ac:picMkLst>
        </pc:picChg>
        <pc:picChg chg="mod">
          <ac:chgData name="" userId="" providerId="" clId="Web-{C1317ED7-6A14-4E69-A407-F5561EEDE767}" dt="2018-10-04T15:09:18.957" v="106" actId="1076"/>
          <ac:picMkLst>
            <pc:docMk/>
            <pc:sldMk cId="0" sldId="258"/>
            <ac:picMk id="7" creationId="{A6F3D4BC-B5FB-034A-A3C7-517E9FFF4D49}"/>
          </ac:picMkLst>
        </pc:picChg>
      </pc:sldChg>
      <pc:sldChg chg="delSp modSp ord">
        <pc:chgData name="" userId="" providerId="" clId="Web-{C1317ED7-6A14-4E69-A407-F5561EEDE767}" dt="2018-10-04T14:52:04.202" v="66" actId="1076"/>
        <pc:sldMkLst>
          <pc:docMk/>
          <pc:sldMk cId="0" sldId="259"/>
        </pc:sldMkLst>
        <pc:picChg chg="del mod">
          <ac:chgData name="" userId="" providerId="" clId="Web-{C1317ED7-6A14-4E69-A407-F5561EEDE767}" dt="2018-10-04T14:52:04.202" v="66" actId="1076"/>
          <ac:picMkLst>
            <pc:docMk/>
            <pc:sldMk cId="0" sldId="259"/>
            <ac:picMk id="5" creationId="{409A6846-1D6D-4E2E-9AA2-9BAFC1756C85}"/>
          </ac:picMkLst>
        </pc:picChg>
      </pc:sldChg>
      <pc:sldChg chg="modSp">
        <pc:chgData name="" userId="" providerId="" clId="Web-{C1317ED7-6A14-4E69-A407-F5561EEDE767}" dt="2018-10-04T15:08:15.176" v="98" actId="1076"/>
        <pc:sldMkLst>
          <pc:docMk/>
          <pc:sldMk cId="0" sldId="260"/>
        </pc:sldMkLst>
        <pc:picChg chg="mod">
          <ac:chgData name="" userId="" providerId="" clId="Web-{C1317ED7-6A14-4E69-A407-F5561EEDE767}" dt="2018-10-04T15:08:15.176" v="98" actId="1076"/>
          <ac:picMkLst>
            <pc:docMk/>
            <pc:sldMk cId="0" sldId="260"/>
            <ac:picMk id="4" creationId="{64009FA7-8E8E-4E6B-8325-0D73FEB034D5}"/>
          </ac:picMkLst>
        </pc:picChg>
      </pc:sldChg>
      <pc:sldChg chg="modSp">
        <pc:chgData name="" userId="" providerId="" clId="Web-{C1317ED7-6A14-4E69-A407-F5561EEDE767}" dt="2018-10-04T15:10:19.989" v="117" actId="1076"/>
        <pc:sldMkLst>
          <pc:docMk/>
          <pc:sldMk cId="0" sldId="262"/>
        </pc:sldMkLst>
        <pc:picChg chg="mod modCrop">
          <ac:chgData name="" userId="" providerId="" clId="Web-{C1317ED7-6A14-4E69-A407-F5561EEDE767}" dt="2018-10-04T15:03:38.284" v="91" actId="1076"/>
          <ac:picMkLst>
            <pc:docMk/>
            <pc:sldMk cId="0" sldId="262"/>
            <ac:picMk id="4" creationId="{0EF414C3-6DA0-B749-9FBF-A9C18720120D}"/>
          </ac:picMkLst>
        </pc:picChg>
        <pc:picChg chg="mod">
          <ac:chgData name="" userId="" providerId="" clId="Web-{C1317ED7-6A14-4E69-A407-F5561EEDE767}" dt="2018-10-04T15:10:19.989" v="117" actId="1076"/>
          <ac:picMkLst>
            <pc:docMk/>
            <pc:sldMk cId="0" sldId="262"/>
            <ac:picMk id="5" creationId="{0EA0C412-B6D8-4A49-8D8F-E5AA49784208}"/>
          </ac:picMkLst>
        </pc:picChg>
      </pc:sldChg>
      <pc:sldChg chg="addSp modSp">
        <pc:chgData name="" userId="" providerId="" clId="Web-{C1317ED7-6A14-4E69-A407-F5561EEDE767}" dt="2018-10-04T15:02:20.658" v="83" actId="14100"/>
        <pc:sldMkLst>
          <pc:docMk/>
          <pc:sldMk cId="0" sldId="264"/>
        </pc:sldMkLst>
        <pc:spChg chg="mod">
          <ac:chgData name="" userId="" providerId="" clId="Web-{C1317ED7-6A14-4E69-A407-F5561EEDE767}" dt="2018-10-04T14:49:26.670" v="48" actId="1076"/>
          <ac:spMkLst>
            <pc:docMk/>
            <pc:sldMk cId="0" sldId="264"/>
            <ac:spMk id="2" creationId="{2D65C1B6-F411-C245-AF2E-3443095BB8AA}"/>
          </ac:spMkLst>
        </pc:spChg>
        <pc:spChg chg="mod">
          <ac:chgData name="" userId="" providerId="" clId="Web-{C1317ED7-6A14-4E69-A407-F5561EEDE767}" dt="2018-10-04T14:49:50.388" v="50" actId="1076"/>
          <ac:spMkLst>
            <pc:docMk/>
            <pc:sldMk cId="0" sldId="264"/>
            <ac:spMk id="3" creationId="{9F47DE99-F22E-3F43-AFC4-4129D04B676B}"/>
          </ac:spMkLst>
        </pc:spChg>
        <pc:picChg chg="mod">
          <ac:chgData name="" userId="" providerId="" clId="Web-{C1317ED7-6A14-4E69-A407-F5561EEDE767}" dt="2018-10-04T15:02:20.658" v="83" actId="14100"/>
          <ac:picMkLst>
            <pc:docMk/>
            <pc:sldMk cId="0" sldId="264"/>
            <ac:picMk id="4" creationId="{030C38EE-E3EB-4140-98DF-CE67D3E3D338}"/>
          </ac:picMkLst>
        </pc:picChg>
        <pc:picChg chg="add mod modCrop">
          <ac:chgData name="" userId="" providerId="" clId="Web-{C1317ED7-6A14-4E69-A407-F5561EEDE767}" dt="2018-10-04T15:01:55.658" v="80" actId="1076"/>
          <ac:picMkLst>
            <pc:docMk/>
            <pc:sldMk cId="0" sldId="264"/>
            <ac:picMk id="5" creationId="{785D4394-0593-4CB5-BDA3-08EE7169CCF6}"/>
          </ac:picMkLst>
        </pc:picChg>
      </pc:sldChg>
      <pc:sldChg chg="modSp">
        <pc:chgData name="" userId="" providerId="" clId="Web-{C1317ED7-6A14-4E69-A407-F5561EEDE767}" dt="2018-10-04T15:02:51.361" v="86" actId="1076"/>
        <pc:sldMkLst>
          <pc:docMk/>
          <pc:sldMk cId="0" sldId="266"/>
        </pc:sldMkLst>
        <pc:spChg chg="mod">
          <ac:chgData name="" userId="" providerId="" clId="Web-{C1317ED7-6A14-4E69-A407-F5561EEDE767}" dt="2018-10-04T14:51:07.858" v="59" actId="1076"/>
          <ac:spMkLst>
            <pc:docMk/>
            <pc:sldMk cId="0" sldId="266"/>
            <ac:spMk id="3" creationId="{01ADC5A6-089C-0449-88AD-868B967D7FB2}"/>
          </ac:spMkLst>
        </pc:spChg>
        <pc:spChg chg="mod">
          <ac:chgData name="" userId="" providerId="" clId="Web-{C1317ED7-6A14-4E69-A407-F5561EEDE767}" dt="2018-10-04T14:51:17.358" v="60" actId="1076"/>
          <ac:spMkLst>
            <pc:docMk/>
            <pc:sldMk cId="0" sldId="266"/>
            <ac:spMk id="5" creationId="{BF71DFA5-5293-7E4E-8245-5E96607996AE}"/>
          </ac:spMkLst>
        </pc:spChg>
        <pc:picChg chg="mod">
          <ac:chgData name="" userId="" providerId="" clId="Web-{C1317ED7-6A14-4E69-A407-F5561EEDE767}" dt="2018-10-04T15:02:51.361" v="86" actId="1076"/>
          <ac:picMkLst>
            <pc:docMk/>
            <pc:sldMk cId="0" sldId="266"/>
            <ac:picMk id="2" creationId="{08526BA4-5FFB-4A2D-9A3D-893C499E0DA2}"/>
          </ac:picMkLst>
        </pc:picChg>
        <pc:picChg chg="mod modCrop">
          <ac:chgData name="" userId="" providerId="" clId="Web-{C1317ED7-6A14-4E69-A407-F5561EEDE767}" dt="2018-10-04T15:00:54.830" v="73" actId="1076"/>
          <ac:picMkLst>
            <pc:docMk/>
            <pc:sldMk cId="0" sldId="266"/>
            <ac:picMk id="8" creationId="{796C8583-3001-449D-BD5D-4F63F2EA7C0E}"/>
          </ac:picMkLst>
        </pc:picChg>
      </pc:sldChg>
      <pc:sldChg chg="modSp">
        <pc:chgData name="" userId="" providerId="" clId="Web-{C1317ED7-6A14-4E69-A407-F5561EEDE767}" dt="2018-10-04T15:06:39.407" v="95" actId="20577"/>
        <pc:sldMkLst>
          <pc:docMk/>
          <pc:sldMk cId="0" sldId="273"/>
        </pc:sldMkLst>
        <pc:spChg chg="mod">
          <ac:chgData name="" userId="" providerId="" clId="Web-{C1317ED7-6A14-4E69-A407-F5561EEDE767}" dt="2018-10-04T15:06:39.407" v="95" actId="20577"/>
          <ac:spMkLst>
            <pc:docMk/>
            <pc:sldMk cId="0" sldId="273"/>
            <ac:spMk id="2" creationId="{24CD32AB-2765-F442-B06E-7AA4DFF4F7C8}"/>
          </ac:spMkLst>
        </pc:spChg>
      </pc:sldChg>
    </pc:docChg>
  </pc:docChgLst>
  <pc:docChgLst>
    <pc:chgData clId="Web-{A9117C79-8D26-4C01-8DB3-E5B2E33384D0}"/>
    <pc:docChg chg="modSld">
      <pc:chgData name="" userId="" providerId="" clId="Web-{A9117C79-8D26-4C01-8DB3-E5B2E33384D0}" dt="2018-10-04T13:03:03.385" v="46" actId="1076"/>
      <pc:docMkLst>
        <pc:docMk/>
      </pc:docMkLst>
      <pc:sldChg chg="modSp">
        <pc:chgData name="" userId="" providerId="" clId="Web-{A9117C79-8D26-4C01-8DB3-E5B2E33384D0}" dt="2018-10-04T12:50:59.771" v="29" actId="1076"/>
        <pc:sldMkLst>
          <pc:docMk/>
          <pc:sldMk cId="0" sldId="258"/>
        </pc:sldMkLst>
        <pc:picChg chg="mod">
          <ac:chgData name="" userId="" providerId="" clId="Web-{A9117C79-8D26-4C01-8DB3-E5B2E33384D0}" dt="2018-10-04T12:50:59.771" v="29" actId="1076"/>
          <ac:picMkLst>
            <pc:docMk/>
            <pc:sldMk cId="0" sldId="258"/>
            <ac:picMk id="4" creationId="{BF2AB529-CEA8-1748-AACA-B53789EA597F}"/>
          </ac:picMkLst>
        </pc:picChg>
      </pc:sldChg>
      <pc:sldChg chg="addSp modSp">
        <pc:chgData name="" userId="" providerId="" clId="Web-{A9117C79-8D26-4C01-8DB3-E5B2E33384D0}" dt="2018-10-04T12:53:03.617" v="34" actId="1076"/>
        <pc:sldMkLst>
          <pc:docMk/>
          <pc:sldMk cId="0" sldId="260"/>
        </pc:sldMkLst>
        <pc:spChg chg="mod">
          <ac:chgData name="" userId="" providerId="" clId="Web-{A9117C79-8D26-4C01-8DB3-E5B2E33384D0}" dt="2018-10-04T12:52:36.069" v="30" actId="1076"/>
          <ac:spMkLst>
            <pc:docMk/>
            <pc:sldMk cId="0" sldId="260"/>
            <ac:spMk id="3" creationId="{FFFC3362-FF1C-934C-980A-3DF86EBD8117}"/>
          </ac:spMkLst>
        </pc:spChg>
        <pc:picChg chg="add mod">
          <ac:chgData name="" userId="" providerId="" clId="Web-{A9117C79-8D26-4C01-8DB3-E5B2E33384D0}" dt="2018-10-04T12:53:03.617" v="34" actId="1076"/>
          <ac:picMkLst>
            <pc:docMk/>
            <pc:sldMk cId="0" sldId="260"/>
            <ac:picMk id="4" creationId="{64009FA7-8E8E-4E6B-8325-0D73FEB034D5}"/>
          </ac:picMkLst>
        </pc:picChg>
      </pc:sldChg>
      <pc:sldChg chg="addSp delSp modSp">
        <pc:chgData name="" userId="" providerId="" clId="Web-{A9117C79-8D26-4C01-8DB3-E5B2E33384D0}" dt="2018-10-04T12:43:48.064" v="23" actId="1076"/>
        <pc:sldMkLst>
          <pc:docMk/>
          <pc:sldMk cId="0" sldId="266"/>
        </pc:sldMkLst>
        <pc:spChg chg="del mod">
          <ac:chgData name="" userId="" providerId="" clId="Web-{A9117C79-8D26-4C01-8DB3-E5B2E33384D0}" dt="2018-10-04T12:42:59.970" v="11" actId="1076"/>
          <ac:spMkLst>
            <pc:docMk/>
            <pc:sldMk cId="0" sldId="266"/>
            <ac:spMk id="6" creationId="{041E70CA-A522-D64C-B45E-D996E0EBDB3C}"/>
          </ac:spMkLst>
        </pc:spChg>
        <pc:picChg chg="add mod">
          <ac:chgData name="" userId="" providerId="" clId="Web-{A9117C79-8D26-4C01-8DB3-E5B2E33384D0}" dt="2018-10-04T12:43:48.064" v="23" actId="1076"/>
          <ac:picMkLst>
            <pc:docMk/>
            <pc:sldMk cId="0" sldId="266"/>
            <ac:picMk id="2" creationId="{08526BA4-5FFB-4A2D-9A3D-893C499E0DA2}"/>
          </ac:picMkLst>
        </pc:picChg>
        <pc:picChg chg="add mod">
          <ac:chgData name="" userId="" providerId="" clId="Web-{A9117C79-8D26-4C01-8DB3-E5B2E33384D0}" dt="2018-10-04T12:43:36.814" v="20" actId="1076"/>
          <ac:picMkLst>
            <pc:docMk/>
            <pc:sldMk cId="0" sldId="266"/>
            <ac:picMk id="8" creationId="{796C8583-3001-449D-BD5D-4F63F2EA7C0E}"/>
          </ac:picMkLst>
        </pc:picChg>
      </pc:sldChg>
      <pc:sldChg chg="addSp delSp modSp">
        <pc:chgData name="" userId="" providerId="" clId="Web-{A9117C79-8D26-4C01-8DB3-E5B2E33384D0}" dt="2018-10-04T13:03:03.385" v="46" actId="1076"/>
        <pc:sldMkLst>
          <pc:docMk/>
          <pc:sldMk cId="0" sldId="268"/>
        </pc:sldMkLst>
        <pc:picChg chg="add del mod">
          <ac:chgData name="" userId="" providerId="" clId="Web-{A9117C79-8D26-4C01-8DB3-E5B2E33384D0}" dt="2018-10-04T12:57:21.931" v="38" actId="1076"/>
          <ac:picMkLst>
            <pc:docMk/>
            <pc:sldMk cId="0" sldId="268"/>
            <ac:picMk id="2" creationId="{58834505-229E-482E-9281-A3F7EB548C7B}"/>
          </ac:picMkLst>
        </pc:picChg>
        <pc:picChg chg="add mod">
          <ac:chgData name="" userId="" providerId="" clId="Web-{A9117C79-8D26-4C01-8DB3-E5B2E33384D0}" dt="2018-10-04T13:03:03.385" v="46" actId="1076"/>
          <ac:picMkLst>
            <pc:docMk/>
            <pc:sldMk cId="0" sldId="268"/>
            <ac:picMk id="4" creationId="{F0D83E3A-2B93-4DB3-ADF7-25EE9295630F}"/>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A3CEC4-71CD-524C-8B12-0CC7BDA200D5}"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D5261273-1189-684A-9553-C0D6D5D4299E}">
      <dgm:prSet/>
      <dgm:spPr/>
      <dgm:t>
        <a:bodyPr/>
        <a:lstStyle/>
        <a:p>
          <a:r>
            <a:rPr lang="en-US" b="0" i="0" baseline="0"/>
            <a:t>Finding network congestion between your campus and points abroad</a:t>
          </a:r>
          <a:endParaRPr lang="en-US"/>
        </a:p>
      </dgm:t>
    </dgm:pt>
    <dgm:pt modelId="{40CE464D-3DFE-0D45-A27C-D43755F16383}" type="parTrans" cxnId="{63E469E1-A9AF-BC41-8850-41A0474C2C55}">
      <dgm:prSet/>
      <dgm:spPr/>
      <dgm:t>
        <a:bodyPr/>
        <a:lstStyle/>
        <a:p>
          <a:endParaRPr lang="en-US"/>
        </a:p>
      </dgm:t>
    </dgm:pt>
    <dgm:pt modelId="{20A36398-0F65-0F4A-B217-8B12CC8B42FD}" type="sibTrans" cxnId="{63E469E1-A9AF-BC41-8850-41A0474C2C55}">
      <dgm:prSet/>
      <dgm:spPr/>
      <dgm:t>
        <a:bodyPr/>
        <a:lstStyle/>
        <a:p>
          <a:endParaRPr lang="en-US"/>
        </a:p>
      </dgm:t>
    </dgm:pt>
    <dgm:pt modelId="{21A4AC23-7393-9246-BDBE-C47D0C029176}">
      <dgm:prSet/>
      <dgm:spPr/>
      <dgm:t>
        <a:bodyPr/>
        <a:lstStyle/>
        <a:p>
          <a:r>
            <a:rPr lang="en-US" b="0" i="0" baseline="0" dirty="0"/>
            <a:t>between your main campus and a remote campus</a:t>
          </a:r>
          <a:endParaRPr lang="en-US" dirty="0"/>
        </a:p>
      </dgm:t>
    </dgm:pt>
    <dgm:pt modelId="{FBACFF28-83ED-3E45-B197-D9573EEFDABF}" type="parTrans" cxnId="{40B4FC4D-A0E7-0743-BB18-BECD471FB9F5}">
      <dgm:prSet/>
      <dgm:spPr/>
      <dgm:t>
        <a:bodyPr/>
        <a:lstStyle/>
        <a:p>
          <a:endParaRPr lang="en-US"/>
        </a:p>
      </dgm:t>
    </dgm:pt>
    <dgm:pt modelId="{9C69C319-7DCF-7044-8477-86BA9CBDC458}" type="sibTrans" cxnId="{40B4FC4D-A0E7-0743-BB18-BECD471FB9F5}">
      <dgm:prSet/>
      <dgm:spPr/>
      <dgm:t>
        <a:bodyPr/>
        <a:lstStyle/>
        <a:p>
          <a:endParaRPr lang="en-US"/>
        </a:p>
      </dgm:t>
    </dgm:pt>
    <dgm:pt modelId="{5589DAEE-C54B-ED44-9C37-F6F4254F452B}">
      <dgm:prSet/>
      <dgm:spPr/>
      <dgm:t>
        <a:bodyPr/>
        <a:lstStyle/>
        <a:p>
          <a:r>
            <a:rPr lang="en-US" b="0" i="0" baseline="0"/>
            <a:t>Finding network congestion on your internal networks </a:t>
          </a:r>
          <a:endParaRPr lang="en-US"/>
        </a:p>
      </dgm:t>
    </dgm:pt>
    <dgm:pt modelId="{E3EBF759-2CCF-BF41-B229-B7543D688995}" type="parTrans" cxnId="{BF5B7B63-663D-B241-8F91-C6A32EB26DFD}">
      <dgm:prSet/>
      <dgm:spPr/>
      <dgm:t>
        <a:bodyPr/>
        <a:lstStyle/>
        <a:p>
          <a:endParaRPr lang="en-US"/>
        </a:p>
      </dgm:t>
    </dgm:pt>
    <dgm:pt modelId="{102D4C7C-5BBF-A741-9337-5DFC4CD0227F}" type="sibTrans" cxnId="{BF5B7B63-663D-B241-8F91-C6A32EB26DFD}">
      <dgm:prSet/>
      <dgm:spPr/>
      <dgm:t>
        <a:bodyPr/>
        <a:lstStyle/>
        <a:p>
          <a:endParaRPr lang="en-US"/>
        </a:p>
      </dgm:t>
    </dgm:pt>
    <dgm:pt modelId="{13B404D0-C6D9-8C46-8574-A7B0718B8FEF}">
      <dgm:prSet/>
      <dgm:spPr/>
      <dgm:t>
        <a:bodyPr/>
        <a:lstStyle/>
        <a:p>
          <a:r>
            <a:rPr lang="en-US" b="0" i="0" baseline="0"/>
            <a:t>between the campus core and a building</a:t>
          </a:r>
          <a:endParaRPr lang="en-US"/>
        </a:p>
      </dgm:t>
    </dgm:pt>
    <dgm:pt modelId="{410840EE-2356-E046-B563-8587859A816D}" type="parTrans" cxnId="{A2666F20-9E9B-5749-9930-226C95A7791E}">
      <dgm:prSet/>
      <dgm:spPr/>
      <dgm:t>
        <a:bodyPr/>
        <a:lstStyle/>
        <a:p>
          <a:endParaRPr lang="en-US"/>
        </a:p>
      </dgm:t>
    </dgm:pt>
    <dgm:pt modelId="{FECD25E7-0B94-FA4C-919A-557BFFB1846E}" type="sibTrans" cxnId="{A2666F20-9E9B-5749-9930-226C95A7791E}">
      <dgm:prSet/>
      <dgm:spPr/>
      <dgm:t>
        <a:bodyPr/>
        <a:lstStyle/>
        <a:p>
          <a:endParaRPr lang="en-US"/>
        </a:p>
      </dgm:t>
    </dgm:pt>
    <dgm:pt modelId="{EDCED8CF-A16C-EA4C-B9FE-478DB3D5259D}" type="pres">
      <dgm:prSet presAssocID="{D4A3CEC4-71CD-524C-8B12-0CC7BDA200D5}" presName="Name0" presStyleCnt="0">
        <dgm:presLayoutVars>
          <dgm:dir/>
          <dgm:resizeHandles val="exact"/>
        </dgm:presLayoutVars>
      </dgm:prSet>
      <dgm:spPr/>
    </dgm:pt>
    <dgm:pt modelId="{94E5877A-938A-764F-9A1E-5AEEF5F486EF}" type="pres">
      <dgm:prSet presAssocID="{D5261273-1189-684A-9553-C0D6D5D4299E}" presName="composite" presStyleCnt="0"/>
      <dgm:spPr/>
    </dgm:pt>
    <dgm:pt modelId="{A344D235-D3CB-F94E-8E72-4E5354BB7A4B}" type="pres">
      <dgm:prSet presAssocID="{D5261273-1189-684A-9553-C0D6D5D4299E}" presName="rect1" presStyleLbl="trAlignAcc1" presStyleIdx="0" presStyleCnt="2">
        <dgm:presLayoutVars>
          <dgm:bulletEnabled val="1"/>
        </dgm:presLayoutVars>
      </dgm:prSet>
      <dgm:spPr/>
    </dgm:pt>
    <dgm:pt modelId="{EDA6DACE-1F15-894C-935A-A5C1C1D9243F}" type="pres">
      <dgm:prSet presAssocID="{D5261273-1189-684A-9553-C0D6D5D4299E}" presName="rect2"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5A59DCF1-7E61-5B4C-8804-6FB0721D37AC}" type="pres">
      <dgm:prSet presAssocID="{20A36398-0F65-0F4A-B217-8B12CC8B42FD}" presName="sibTrans" presStyleCnt="0"/>
      <dgm:spPr/>
    </dgm:pt>
    <dgm:pt modelId="{32BB8764-0B2D-C841-975E-52BAF9DBD32D}" type="pres">
      <dgm:prSet presAssocID="{5589DAEE-C54B-ED44-9C37-F6F4254F452B}" presName="composite" presStyleCnt="0"/>
      <dgm:spPr/>
    </dgm:pt>
    <dgm:pt modelId="{6715514F-244D-394D-A06E-47BC48FE488A}" type="pres">
      <dgm:prSet presAssocID="{5589DAEE-C54B-ED44-9C37-F6F4254F452B}" presName="rect1" presStyleLbl="trAlignAcc1" presStyleIdx="1" presStyleCnt="2">
        <dgm:presLayoutVars>
          <dgm:bulletEnabled val="1"/>
        </dgm:presLayoutVars>
      </dgm:prSet>
      <dgm:spPr/>
    </dgm:pt>
    <dgm:pt modelId="{2198962E-B10D-6D4C-A3A5-0C2C5A9447E3}" type="pres">
      <dgm:prSet presAssocID="{5589DAEE-C54B-ED44-9C37-F6F4254F452B}" presName="rect2"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pt>
  </dgm:ptLst>
  <dgm:cxnLst>
    <dgm:cxn modelId="{161A2D0E-2E71-DC48-B002-D7B76551334C}" type="presOf" srcId="{D5261273-1189-684A-9553-C0D6D5D4299E}" destId="{A344D235-D3CB-F94E-8E72-4E5354BB7A4B}" srcOrd="0" destOrd="0" presId="urn:microsoft.com/office/officeart/2008/layout/PictureStrips"/>
    <dgm:cxn modelId="{33D9FA13-B2C5-D94F-ABC4-B493CF912E8B}" type="presOf" srcId="{D4A3CEC4-71CD-524C-8B12-0CC7BDA200D5}" destId="{EDCED8CF-A16C-EA4C-B9FE-478DB3D5259D}" srcOrd="0" destOrd="0" presId="urn:microsoft.com/office/officeart/2008/layout/PictureStrips"/>
    <dgm:cxn modelId="{A2666F20-9E9B-5749-9930-226C95A7791E}" srcId="{5589DAEE-C54B-ED44-9C37-F6F4254F452B}" destId="{13B404D0-C6D9-8C46-8574-A7B0718B8FEF}" srcOrd="0" destOrd="0" parTransId="{410840EE-2356-E046-B563-8587859A816D}" sibTransId="{FECD25E7-0B94-FA4C-919A-557BFFB1846E}"/>
    <dgm:cxn modelId="{39B5F547-BFBB-B241-B5E7-8BB5F3AFBC78}" type="presOf" srcId="{5589DAEE-C54B-ED44-9C37-F6F4254F452B}" destId="{6715514F-244D-394D-A06E-47BC48FE488A}" srcOrd="0" destOrd="0" presId="urn:microsoft.com/office/officeart/2008/layout/PictureStrips"/>
    <dgm:cxn modelId="{40B4FC4D-A0E7-0743-BB18-BECD471FB9F5}" srcId="{D5261273-1189-684A-9553-C0D6D5D4299E}" destId="{21A4AC23-7393-9246-BDBE-C47D0C029176}" srcOrd="0" destOrd="0" parTransId="{FBACFF28-83ED-3E45-B197-D9573EEFDABF}" sibTransId="{9C69C319-7DCF-7044-8477-86BA9CBDC458}"/>
    <dgm:cxn modelId="{BF5B7B63-663D-B241-8F91-C6A32EB26DFD}" srcId="{D4A3CEC4-71CD-524C-8B12-0CC7BDA200D5}" destId="{5589DAEE-C54B-ED44-9C37-F6F4254F452B}" srcOrd="1" destOrd="0" parTransId="{E3EBF759-2CCF-BF41-B229-B7543D688995}" sibTransId="{102D4C7C-5BBF-A741-9337-5DFC4CD0227F}"/>
    <dgm:cxn modelId="{FDDEDF7C-2163-1749-A61D-51996D408AEF}" type="presOf" srcId="{13B404D0-C6D9-8C46-8574-A7B0718B8FEF}" destId="{6715514F-244D-394D-A06E-47BC48FE488A}" srcOrd="0" destOrd="1" presId="urn:microsoft.com/office/officeart/2008/layout/PictureStrips"/>
    <dgm:cxn modelId="{ED523E97-7CB9-6F4D-B035-0302785C28C3}" type="presOf" srcId="{21A4AC23-7393-9246-BDBE-C47D0C029176}" destId="{A344D235-D3CB-F94E-8E72-4E5354BB7A4B}" srcOrd="0" destOrd="1" presId="urn:microsoft.com/office/officeart/2008/layout/PictureStrips"/>
    <dgm:cxn modelId="{63E469E1-A9AF-BC41-8850-41A0474C2C55}" srcId="{D4A3CEC4-71CD-524C-8B12-0CC7BDA200D5}" destId="{D5261273-1189-684A-9553-C0D6D5D4299E}" srcOrd="0" destOrd="0" parTransId="{40CE464D-3DFE-0D45-A27C-D43755F16383}" sibTransId="{20A36398-0F65-0F4A-B217-8B12CC8B42FD}"/>
    <dgm:cxn modelId="{A1254871-5E9B-3042-B919-EE9F8B790A8E}" type="presParOf" srcId="{EDCED8CF-A16C-EA4C-B9FE-478DB3D5259D}" destId="{94E5877A-938A-764F-9A1E-5AEEF5F486EF}" srcOrd="0" destOrd="0" presId="urn:microsoft.com/office/officeart/2008/layout/PictureStrips"/>
    <dgm:cxn modelId="{D32344D2-8002-484F-9AF4-19875D5248B9}" type="presParOf" srcId="{94E5877A-938A-764F-9A1E-5AEEF5F486EF}" destId="{A344D235-D3CB-F94E-8E72-4E5354BB7A4B}" srcOrd="0" destOrd="0" presId="urn:microsoft.com/office/officeart/2008/layout/PictureStrips"/>
    <dgm:cxn modelId="{4CB04AC3-851C-F841-A0D7-E412D09CFC43}" type="presParOf" srcId="{94E5877A-938A-764F-9A1E-5AEEF5F486EF}" destId="{EDA6DACE-1F15-894C-935A-A5C1C1D9243F}" srcOrd="1" destOrd="0" presId="urn:microsoft.com/office/officeart/2008/layout/PictureStrips"/>
    <dgm:cxn modelId="{3429CFA9-801A-E74B-8F5E-79BAD60EF31F}" type="presParOf" srcId="{EDCED8CF-A16C-EA4C-B9FE-478DB3D5259D}" destId="{5A59DCF1-7E61-5B4C-8804-6FB0721D37AC}" srcOrd="1" destOrd="0" presId="urn:microsoft.com/office/officeart/2008/layout/PictureStrips"/>
    <dgm:cxn modelId="{4C991E27-0AB6-C343-A351-F1900C2AE01A}" type="presParOf" srcId="{EDCED8CF-A16C-EA4C-B9FE-478DB3D5259D}" destId="{32BB8764-0B2D-C841-975E-52BAF9DBD32D}" srcOrd="2" destOrd="0" presId="urn:microsoft.com/office/officeart/2008/layout/PictureStrips"/>
    <dgm:cxn modelId="{DFB72127-974D-9E45-8324-E53994D2C99D}" type="presParOf" srcId="{32BB8764-0B2D-C841-975E-52BAF9DBD32D}" destId="{6715514F-244D-394D-A06E-47BC48FE488A}" srcOrd="0" destOrd="0" presId="urn:microsoft.com/office/officeart/2008/layout/PictureStrips"/>
    <dgm:cxn modelId="{307E8108-2A3C-D648-A7B7-DE9BC3791490}" type="presParOf" srcId="{32BB8764-0B2D-C841-975E-52BAF9DBD32D}" destId="{2198962E-B10D-6D4C-A3A5-0C2C5A9447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7E283-B582-394D-8229-0281D6DE363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A0E7C22B-9EE1-A64E-939F-B4D50D79514B}">
      <dgm:prSet/>
      <dgm:spPr/>
      <dgm:t>
        <a:bodyPr/>
        <a:lstStyle/>
        <a:p>
          <a:r>
            <a:rPr lang="en-US" b="0" i="0" baseline="0" dirty="0"/>
            <a:t>Original Installation: 2014</a:t>
          </a:r>
          <a:endParaRPr lang="en-US" dirty="0"/>
        </a:p>
      </dgm:t>
    </dgm:pt>
    <dgm:pt modelId="{F863B375-218E-6E48-AF69-EFF9CD3F1431}" type="parTrans" cxnId="{4332AB11-0ED4-D34E-AB11-D77952D5EF45}">
      <dgm:prSet/>
      <dgm:spPr/>
      <dgm:t>
        <a:bodyPr/>
        <a:lstStyle/>
        <a:p>
          <a:endParaRPr lang="en-US"/>
        </a:p>
      </dgm:t>
    </dgm:pt>
    <dgm:pt modelId="{51F3C863-45C3-3F43-8099-E954414F7256}" type="sibTrans" cxnId="{4332AB11-0ED4-D34E-AB11-D77952D5EF45}">
      <dgm:prSet/>
      <dgm:spPr/>
      <dgm:t>
        <a:bodyPr/>
        <a:lstStyle/>
        <a:p>
          <a:endParaRPr lang="en-US"/>
        </a:p>
      </dgm:t>
    </dgm:pt>
    <dgm:pt modelId="{2B956E6C-9444-B241-85D5-B599E39B9358}">
      <dgm:prSet/>
      <dgm:spPr/>
      <dgm:t>
        <a:bodyPr/>
        <a:lstStyle/>
        <a:p>
          <a:r>
            <a:rPr lang="en-US" b="0" i="0" baseline="0" dirty="0"/>
            <a:t>Physical Servers</a:t>
          </a:r>
          <a:endParaRPr lang="en-US" dirty="0"/>
        </a:p>
      </dgm:t>
    </dgm:pt>
    <dgm:pt modelId="{9E892CF8-1439-CE47-95AE-ADBF47AA7BC6}" type="parTrans" cxnId="{92F7837B-7C6C-2247-B05A-7DE3E91F15E7}">
      <dgm:prSet/>
      <dgm:spPr/>
      <dgm:t>
        <a:bodyPr/>
        <a:lstStyle/>
        <a:p>
          <a:endParaRPr lang="en-US"/>
        </a:p>
      </dgm:t>
    </dgm:pt>
    <dgm:pt modelId="{A10B8997-1855-9344-B523-91BCCDA29C8C}" type="sibTrans" cxnId="{92F7837B-7C6C-2247-B05A-7DE3E91F15E7}">
      <dgm:prSet/>
      <dgm:spPr/>
      <dgm:t>
        <a:bodyPr/>
        <a:lstStyle/>
        <a:p>
          <a:endParaRPr lang="en-US"/>
        </a:p>
      </dgm:t>
    </dgm:pt>
    <dgm:pt modelId="{82D67780-791B-514C-80F3-88D4E090CD4B}">
      <dgm:prSet/>
      <dgm:spPr/>
      <dgm:t>
        <a:bodyPr/>
        <a:lstStyle/>
        <a:p>
          <a:r>
            <a:rPr lang="en-US" b="0" i="0" baseline="0" dirty="0"/>
            <a:t>“Hand-crafted, artisan” installation</a:t>
          </a:r>
          <a:endParaRPr lang="en-US" dirty="0"/>
        </a:p>
      </dgm:t>
    </dgm:pt>
    <dgm:pt modelId="{4B344CE9-16F5-E842-A742-400AD8968D75}" type="parTrans" cxnId="{2129CB72-69B8-0A4A-B323-229BB6E4EAFE}">
      <dgm:prSet/>
      <dgm:spPr/>
      <dgm:t>
        <a:bodyPr/>
        <a:lstStyle/>
        <a:p>
          <a:endParaRPr lang="en-US"/>
        </a:p>
      </dgm:t>
    </dgm:pt>
    <dgm:pt modelId="{418D6791-BBE8-0140-8BF4-06CF73737C44}" type="sibTrans" cxnId="{2129CB72-69B8-0A4A-B323-229BB6E4EAFE}">
      <dgm:prSet/>
      <dgm:spPr/>
      <dgm:t>
        <a:bodyPr/>
        <a:lstStyle/>
        <a:p>
          <a:endParaRPr lang="en-US"/>
        </a:p>
      </dgm:t>
    </dgm:pt>
    <dgm:pt modelId="{BCB11788-0659-D64F-A42D-5333854867D0}">
      <dgm:prSet/>
      <dgm:spPr/>
      <dgm:t>
        <a:bodyPr/>
        <a:lstStyle/>
        <a:p>
          <a:r>
            <a:rPr lang="en-US" b="0" i="0" baseline="0" dirty="0"/>
            <a:t>Shibboleth login to control access</a:t>
          </a:r>
          <a:endParaRPr lang="en-US" dirty="0"/>
        </a:p>
      </dgm:t>
    </dgm:pt>
    <dgm:pt modelId="{A8EA93EC-C00A-C747-8F54-90F3BCE87DF6}" type="parTrans" cxnId="{178CD820-048D-6944-B0D1-DE5A02115349}">
      <dgm:prSet/>
      <dgm:spPr/>
      <dgm:t>
        <a:bodyPr/>
        <a:lstStyle/>
        <a:p>
          <a:endParaRPr lang="en-US"/>
        </a:p>
      </dgm:t>
    </dgm:pt>
    <dgm:pt modelId="{55BA61FE-02C3-D849-B176-4B4742E00DA8}" type="sibTrans" cxnId="{178CD820-048D-6944-B0D1-DE5A02115349}">
      <dgm:prSet/>
      <dgm:spPr/>
      <dgm:t>
        <a:bodyPr/>
        <a:lstStyle/>
        <a:p>
          <a:endParaRPr lang="en-US"/>
        </a:p>
      </dgm:t>
    </dgm:pt>
    <dgm:pt modelId="{52151D7C-FF93-7F4C-8CAD-072F470047F7}">
      <dgm:prSet/>
      <dgm:spPr/>
      <dgm:t>
        <a:bodyPr/>
        <a:lstStyle/>
        <a:p>
          <a:r>
            <a:rPr lang="en-US" b="0" i="0" baseline="0" dirty="0"/>
            <a:t>Had to touch each box to upgrade or change</a:t>
          </a:r>
          <a:endParaRPr lang="en-US" dirty="0"/>
        </a:p>
      </dgm:t>
    </dgm:pt>
    <dgm:pt modelId="{E32E79E8-BFE1-D84A-B57A-641F51A2A319}" type="parTrans" cxnId="{847D1AC8-2678-924C-A7C7-428CAF9E9D5A}">
      <dgm:prSet/>
      <dgm:spPr/>
      <dgm:t>
        <a:bodyPr/>
        <a:lstStyle/>
        <a:p>
          <a:endParaRPr lang="en-US"/>
        </a:p>
      </dgm:t>
    </dgm:pt>
    <dgm:pt modelId="{86E06D6B-E14A-E244-863E-32ED1A75FF6E}" type="sibTrans" cxnId="{847D1AC8-2678-924C-A7C7-428CAF9E9D5A}">
      <dgm:prSet/>
      <dgm:spPr/>
      <dgm:t>
        <a:bodyPr/>
        <a:lstStyle/>
        <a:p>
          <a:endParaRPr lang="en-US"/>
        </a:p>
      </dgm:t>
    </dgm:pt>
    <dgm:pt modelId="{0E337DFC-ED77-464B-B5DF-3BBE20926170}">
      <dgm:prSet/>
      <dgm:spPr/>
      <dgm:t>
        <a:bodyPr/>
        <a:lstStyle/>
        <a:p>
          <a:r>
            <a:rPr lang="en-US" b="0" i="0" baseline="0" dirty="0"/>
            <a:t>Current: 2017 -2018</a:t>
          </a:r>
          <a:endParaRPr lang="en-US" dirty="0"/>
        </a:p>
      </dgm:t>
    </dgm:pt>
    <dgm:pt modelId="{19DE9E43-45E4-FF4F-8FAE-5BEC40E231DD}" type="parTrans" cxnId="{A621CE92-DB13-A34E-9365-32E1E829335B}">
      <dgm:prSet/>
      <dgm:spPr/>
      <dgm:t>
        <a:bodyPr/>
        <a:lstStyle/>
        <a:p>
          <a:endParaRPr lang="en-US"/>
        </a:p>
      </dgm:t>
    </dgm:pt>
    <dgm:pt modelId="{62A8916E-28A7-704B-8295-8622002F95B2}" type="sibTrans" cxnId="{A621CE92-DB13-A34E-9365-32E1E829335B}">
      <dgm:prSet/>
      <dgm:spPr/>
      <dgm:t>
        <a:bodyPr/>
        <a:lstStyle/>
        <a:p>
          <a:endParaRPr lang="en-US"/>
        </a:p>
      </dgm:t>
    </dgm:pt>
    <dgm:pt modelId="{8F12AA64-69D5-2F43-9D8D-D322120A426A}">
      <dgm:prSet/>
      <dgm:spPr/>
      <dgm:t>
        <a:bodyPr/>
        <a:lstStyle/>
        <a:p>
          <a:r>
            <a:rPr lang="en-US" b="0" i="0" baseline="0" dirty="0"/>
            <a:t>VMs</a:t>
          </a:r>
          <a:endParaRPr lang="en-US" dirty="0"/>
        </a:p>
      </dgm:t>
    </dgm:pt>
    <dgm:pt modelId="{0ED9A9D3-614E-3C4B-A357-978A6E2E4D34}" type="parTrans" cxnId="{846DEBCE-6A17-6843-ADCF-4321C42F3719}">
      <dgm:prSet/>
      <dgm:spPr/>
      <dgm:t>
        <a:bodyPr/>
        <a:lstStyle/>
        <a:p>
          <a:endParaRPr lang="en-US"/>
        </a:p>
      </dgm:t>
    </dgm:pt>
    <dgm:pt modelId="{CF7849F2-8BF7-544F-A375-1497610C753B}" type="sibTrans" cxnId="{846DEBCE-6A17-6843-ADCF-4321C42F3719}">
      <dgm:prSet/>
      <dgm:spPr/>
      <dgm:t>
        <a:bodyPr/>
        <a:lstStyle/>
        <a:p>
          <a:endParaRPr lang="en-US"/>
        </a:p>
      </dgm:t>
    </dgm:pt>
    <dgm:pt modelId="{ECFC40F5-7EEB-144F-8CED-319B42C14488}">
      <dgm:prSet/>
      <dgm:spPr/>
      <dgm:t>
        <a:bodyPr/>
        <a:lstStyle/>
        <a:p>
          <a:r>
            <a:rPr lang="en-US" b="0" i="0" baseline="0" dirty="0"/>
            <a:t>Relies on project-supplied installers/upgrades</a:t>
          </a:r>
          <a:endParaRPr lang="en-US" dirty="0"/>
        </a:p>
      </dgm:t>
    </dgm:pt>
    <dgm:pt modelId="{F3D60A1D-7D93-8240-BD68-56F25DE16B03}" type="parTrans" cxnId="{0151883B-54AB-BD4B-AD68-DC2F2D8A06BE}">
      <dgm:prSet/>
      <dgm:spPr/>
      <dgm:t>
        <a:bodyPr/>
        <a:lstStyle/>
        <a:p>
          <a:endParaRPr lang="en-US"/>
        </a:p>
      </dgm:t>
    </dgm:pt>
    <dgm:pt modelId="{B9BB035C-6206-F24F-A96D-FD7AD5A80D5E}" type="sibTrans" cxnId="{0151883B-54AB-BD4B-AD68-DC2F2D8A06BE}">
      <dgm:prSet/>
      <dgm:spPr/>
      <dgm:t>
        <a:bodyPr/>
        <a:lstStyle/>
        <a:p>
          <a:endParaRPr lang="en-US"/>
        </a:p>
      </dgm:t>
    </dgm:pt>
    <dgm:pt modelId="{75C2BE5E-6F1D-FA4D-9D7E-94C6EAFE1E07}">
      <dgm:prSet/>
      <dgm:spPr/>
      <dgm:t>
        <a:bodyPr/>
        <a:lstStyle/>
        <a:p>
          <a:r>
            <a:rPr lang="en-US" b="0" i="0" baseline="0" dirty="0"/>
            <a:t>No shibboleth login (backend login via LDAP)</a:t>
          </a:r>
          <a:endParaRPr lang="en-US" dirty="0"/>
        </a:p>
      </dgm:t>
    </dgm:pt>
    <dgm:pt modelId="{58154298-15AB-0348-BF13-54398EFA1F78}" type="parTrans" cxnId="{BF7F7F6B-68DA-B446-82A6-62BB64987ECD}">
      <dgm:prSet/>
      <dgm:spPr/>
      <dgm:t>
        <a:bodyPr/>
        <a:lstStyle/>
        <a:p>
          <a:endParaRPr lang="en-US"/>
        </a:p>
      </dgm:t>
    </dgm:pt>
    <dgm:pt modelId="{4BE1E069-FC6A-0D47-84C6-6002EECFC5A8}" type="sibTrans" cxnId="{BF7F7F6B-68DA-B446-82A6-62BB64987ECD}">
      <dgm:prSet/>
      <dgm:spPr/>
      <dgm:t>
        <a:bodyPr/>
        <a:lstStyle/>
        <a:p>
          <a:endParaRPr lang="en-US"/>
        </a:p>
      </dgm:t>
    </dgm:pt>
    <dgm:pt modelId="{65960D55-3042-344E-AB0C-5BCA8D8F8E5E}">
      <dgm:prSet/>
      <dgm:spPr/>
      <dgm:t>
        <a:bodyPr/>
        <a:lstStyle/>
        <a:p>
          <a:r>
            <a:rPr lang="en-US" b="0" i="0" baseline="0" dirty="0"/>
            <a:t>Configs and </a:t>
          </a:r>
          <a:r>
            <a:rPr lang="en-US" b="0" i="0" baseline="0" dirty="0" err="1"/>
            <a:t>Maddash</a:t>
          </a:r>
          <a:r>
            <a:rPr lang="en-US" b="0" i="0" baseline="0" dirty="0"/>
            <a:t> stored on local VM</a:t>
          </a:r>
          <a:endParaRPr lang="en-US" dirty="0"/>
        </a:p>
      </dgm:t>
    </dgm:pt>
    <dgm:pt modelId="{78536B7E-7658-8F4C-972F-3AC49CDDD054}" type="parTrans" cxnId="{67DD998D-E462-7F44-A1EF-A9F5071B7E14}">
      <dgm:prSet/>
      <dgm:spPr/>
      <dgm:t>
        <a:bodyPr/>
        <a:lstStyle/>
        <a:p>
          <a:endParaRPr lang="en-US"/>
        </a:p>
      </dgm:t>
    </dgm:pt>
    <dgm:pt modelId="{46A1B92A-1A4F-0649-A467-8BD6599CFE01}" type="sibTrans" cxnId="{67DD998D-E462-7F44-A1EF-A9F5071B7E14}">
      <dgm:prSet/>
      <dgm:spPr/>
      <dgm:t>
        <a:bodyPr/>
        <a:lstStyle/>
        <a:p>
          <a:endParaRPr lang="en-US"/>
        </a:p>
      </dgm:t>
    </dgm:pt>
    <dgm:pt modelId="{448FC641-487D-F546-8483-7556F03FDBC2}">
      <dgm:prSet/>
      <dgm:spPr/>
      <dgm:t>
        <a:bodyPr/>
        <a:lstStyle/>
        <a:p>
          <a:r>
            <a:rPr lang="en-US" b="0" i="0" baseline="0" dirty="0"/>
            <a:t>Future: 2018 -2019</a:t>
          </a:r>
          <a:endParaRPr lang="en-US" dirty="0"/>
        </a:p>
      </dgm:t>
    </dgm:pt>
    <dgm:pt modelId="{EFCD3901-FDCB-3043-96E4-6773DD264371}" type="parTrans" cxnId="{6A5E2D87-5D94-4E4F-905B-97BEFD605120}">
      <dgm:prSet/>
      <dgm:spPr/>
      <dgm:t>
        <a:bodyPr/>
        <a:lstStyle/>
        <a:p>
          <a:endParaRPr lang="en-US"/>
        </a:p>
      </dgm:t>
    </dgm:pt>
    <dgm:pt modelId="{8B85F0FC-A167-9745-BF8B-500517BAA802}" type="sibTrans" cxnId="{6A5E2D87-5D94-4E4F-905B-97BEFD605120}">
      <dgm:prSet/>
      <dgm:spPr/>
      <dgm:t>
        <a:bodyPr/>
        <a:lstStyle/>
        <a:p>
          <a:endParaRPr lang="en-US"/>
        </a:p>
      </dgm:t>
    </dgm:pt>
    <dgm:pt modelId="{A7160FF0-06A9-4449-9CE9-8032827EBBAB}">
      <dgm:prSet/>
      <dgm:spPr/>
      <dgm:t>
        <a:bodyPr/>
        <a:lstStyle/>
        <a:p>
          <a:r>
            <a:rPr lang="en-US" b="0" i="0" baseline="0" dirty="0"/>
            <a:t>Containerized deployments</a:t>
          </a:r>
          <a:endParaRPr lang="en-US" dirty="0"/>
        </a:p>
      </dgm:t>
    </dgm:pt>
    <dgm:pt modelId="{916FA590-C90F-CF40-9948-AA86C653EAA3}" type="parTrans" cxnId="{935E3396-5A1F-3E40-ADEE-F86D712CB3B4}">
      <dgm:prSet/>
      <dgm:spPr/>
      <dgm:t>
        <a:bodyPr/>
        <a:lstStyle/>
        <a:p>
          <a:endParaRPr lang="en-US"/>
        </a:p>
      </dgm:t>
    </dgm:pt>
    <dgm:pt modelId="{72820E46-CC23-5545-9239-3832FD4E8C81}" type="sibTrans" cxnId="{935E3396-5A1F-3E40-ADEE-F86D712CB3B4}">
      <dgm:prSet/>
      <dgm:spPr/>
      <dgm:t>
        <a:bodyPr/>
        <a:lstStyle/>
        <a:p>
          <a:endParaRPr lang="en-US"/>
        </a:p>
      </dgm:t>
    </dgm:pt>
    <dgm:pt modelId="{5F794E94-E717-5F48-AF3D-04AB38D04B8B}">
      <dgm:prSet/>
      <dgm:spPr/>
      <dgm:t>
        <a:bodyPr/>
        <a:lstStyle/>
        <a:p>
          <a:r>
            <a:rPr lang="en-US" b="0" i="0" baseline="0" dirty="0">
              <a:cs typeface="Calibri Light"/>
            </a:rPr>
            <a:t>Ansible configuration management</a:t>
          </a:r>
          <a:endParaRPr lang="en-US" dirty="0"/>
        </a:p>
      </dgm:t>
    </dgm:pt>
    <dgm:pt modelId="{79082428-258A-6646-A913-3C8DDA1C0CF9}" type="parTrans" cxnId="{9913071C-2FB4-3C49-9E05-48BA75210EA3}">
      <dgm:prSet/>
      <dgm:spPr/>
      <dgm:t>
        <a:bodyPr/>
        <a:lstStyle/>
        <a:p>
          <a:endParaRPr lang="en-US"/>
        </a:p>
      </dgm:t>
    </dgm:pt>
    <dgm:pt modelId="{58CBF964-1C6B-6348-9237-63E5F25D4086}" type="sibTrans" cxnId="{9913071C-2FB4-3C49-9E05-48BA75210EA3}">
      <dgm:prSet/>
      <dgm:spPr/>
      <dgm:t>
        <a:bodyPr/>
        <a:lstStyle/>
        <a:p>
          <a:endParaRPr lang="en-US"/>
        </a:p>
      </dgm:t>
    </dgm:pt>
    <dgm:pt modelId="{2D3260E3-58EC-40BE-A370-D7CF142C6A7E}">
      <dgm:prSet/>
      <dgm:spPr/>
      <dgm:t>
        <a:bodyPr/>
        <a:lstStyle/>
        <a:p>
          <a:r>
            <a:rPr lang="en-US" dirty="0">
              <a:cs typeface="Calibri Light"/>
            </a:rPr>
            <a:t>Post-config via Ansible</a:t>
          </a:r>
        </a:p>
      </dgm:t>
    </dgm:pt>
    <dgm:pt modelId="{CEABA62E-15D8-47B7-B41E-C695577D39BC}" type="parTrans" cxnId="{0FC63A2A-A746-4E71-9847-62603B0E6152}">
      <dgm:prSet/>
      <dgm:spPr/>
    </dgm:pt>
    <dgm:pt modelId="{3117FD7A-2FF6-43FF-AB86-B209FED33EEB}" type="sibTrans" cxnId="{0FC63A2A-A746-4E71-9847-62603B0E6152}">
      <dgm:prSet/>
      <dgm:spPr/>
    </dgm:pt>
    <dgm:pt modelId="{68675DDF-DE46-4E8E-888D-5AE4080E7EC9}">
      <dgm:prSet/>
      <dgm:spPr/>
      <dgm:t>
        <a:bodyPr/>
        <a:lstStyle/>
        <a:p>
          <a:r>
            <a:rPr lang="en-US" dirty="0">
              <a:cs typeface="Calibri Light"/>
            </a:rPr>
            <a:t>Controlled Pipeline CI/CD Environment</a:t>
          </a:r>
        </a:p>
      </dgm:t>
    </dgm:pt>
    <dgm:pt modelId="{6E1C13DB-4F79-46B2-9591-F260D23A7AE4}" type="parTrans" cxnId="{3D29D019-AD6E-4254-8F91-E54382119490}">
      <dgm:prSet/>
      <dgm:spPr/>
    </dgm:pt>
    <dgm:pt modelId="{B4F8A50E-39C6-4152-89FC-6065C598C52F}" type="sibTrans" cxnId="{3D29D019-AD6E-4254-8F91-E54382119490}">
      <dgm:prSet/>
      <dgm:spPr/>
    </dgm:pt>
    <dgm:pt modelId="{12FBB7B1-0802-4ED1-8689-9678D3F9997A}">
      <dgm:prSet/>
      <dgm:spPr/>
      <dgm:t>
        <a:bodyPr/>
        <a:lstStyle/>
        <a:p>
          <a:r>
            <a:rPr lang="en-US" b="0" i="0" baseline="0" dirty="0"/>
            <a:t>Deployed imaging service</a:t>
          </a:r>
          <a:endParaRPr lang="en-US" dirty="0"/>
        </a:p>
      </dgm:t>
    </dgm:pt>
    <dgm:pt modelId="{E23D970B-BB2B-4B9A-A3C0-0CF889B483F0}" type="parTrans" cxnId="{0F9F2C7F-5F99-4F92-A663-41E4FF16B495}">
      <dgm:prSet/>
      <dgm:spPr/>
    </dgm:pt>
    <dgm:pt modelId="{5F6436AF-C1EA-4876-B541-31C6FEF577BE}" type="sibTrans" cxnId="{0F9F2C7F-5F99-4F92-A663-41E4FF16B495}">
      <dgm:prSet/>
      <dgm:spPr/>
    </dgm:pt>
    <dgm:pt modelId="{5C025CF2-939E-3048-BDC7-5EC6D8643CAE}">
      <dgm:prSet/>
      <dgm:spPr/>
      <dgm:t>
        <a:bodyPr/>
        <a:lstStyle/>
        <a:p>
          <a:r>
            <a:rPr lang="en-US" b="0" i="0" baseline="0" dirty="0"/>
            <a:t>Relies on project-supplied installers</a:t>
          </a:r>
          <a:endParaRPr lang="en-US" dirty="0"/>
        </a:p>
      </dgm:t>
    </dgm:pt>
    <dgm:pt modelId="{16CE1737-CF5E-A040-B058-1A6508DA407B}" type="parTrans" cxnId="{1FC77A9E-8722-7E4C-9EE9-74D4A9DEA338}">
      <dgm:prSet/>
      <dgm:spPr/>
    </dgm:pt>
    <dgm:pt modelId="{6EA51CCA-E22A-5143-8678-A1FEF66E2BA6}" type="sibTrans" cxnId="{1FC77A9E-8722-7E4C-9EE9-74D4A9DEA338}">
      <dgm:prSet/>
      <dgm:spPr/>
    </dgm:pt>
    <dgm:pt modelId="{08959103-EADD-D24E-867F-F20D9D8012F0}" type="pres">
      <dgm:prSet presAssocID="{3AF7E283-B582-394D-8229-0281D6DE363B}" presName="Name0" presStyleCnt="0">
        <dgm:presLayoutVars>
          <dgm:dir/>
          <dgm:resizeHandles val="exact"/>
        </dgm:presLayoutVars>
      </dgm:prSet>
      <dgm:spPr/>
    </dgm:pt>
    <dgm:pt modelId="{558004D9-9C28-E240-ACEE-BC326DAB70A9}" type="pres">
      <dgm:prSet presAssocID="{A0E7C22B-9EE1-A64E-939F-B4D50D79514B}" presName="node" presStyleLbl="node1" presStyleIdx="0" presStyleCnt="3">
        <dgm:presLayoutVars>
          <dgm:bulletEnabled val="1"/>
        </dgm:presLayoutVars>
      </dgm:prSet>
      <dgm:spPr/>
    </dgm:pt>
    <dgm:pt modelId="{D3A37121-750E-D54D-B350-E66F2600C9BD}" type="pres">
      <dgm:prSet presAssocID="{51F3C863-45C3-3F43-8099-E954414F7256}" presName="sibTrans" presStyleCnt="0"/>
      <dgm:spPr/>
    </dgm:pt>
    <dgm:pt modelId="{6B801652-0A9B-3F43-AB9F-1C70A06B6631}" type="pres">
      <dgm:prSet presAssocID="{0E337DFC-ED77-464B-B5DF-3BBE20926170}" presName="node" presStyleLbl="node1" presStyleIdx="1" presStyleCnt="3">
        <dgm:presLayoutVars>
          <dgm:bulletEnabled val="1"/>
        </dgm:presLayoutVars>
      </dgm:prSet>
      <dgm:spPr/>
    </dgm:pt>
    <dgm:pt modelId="{31A8C2B9-320E-B842-AB09-F8C02EDB690D}" type="pres">
      <dgm:prSet presAssocID="{62A8916E-28A7-704B-8295-8622002F95B2}" presName="sibTrans" presStyleCnt="0"/>
      <dgm:spPr/>
    </dgm:pt>
    <dgm:pt modelId="{6A007B88-F8C8-354F-B63D-FDE4D6FF0566}" type="pres">
      <dgm:prSet presAssocID="{448FC641-487D-F546-8483-7556F03FDBC2}" presName="node" presStyleLbl="node1" presStyleIdx="2" presStyleCnt="3">
        <dgm:presLayoutVars>
          <dgm:bulletEnabled val="1"/>
        </dgm:presLayoutVars>
      </dgm:prSet>
      <dgm:spPr/>
    </dgm:pt>
  </dgm:ptLst>
  <dgm:cxnLst>
    <dgm:cxn modelId="{4AF5530F-B38C-B544-BA85-B2BB07A88110}" type="presOf" srcId="{5F794E94-E717-5F48-AF3D-04AB38D04B8B}" destId="{6A007B88-F8C8-354F-B63D-FDE4D6FF0566}" srcOrd="0" destOrd="4" presId="urn:microsoft.com/office/officeart/2005/8/layout/hList6"/>
    <dgm:cxn modelId="{BBFCDB10-D92C-E04A-9A96-3603249FE0A0}" type="presOf" srcId="{448FC641-487D-F546-8483-7556F03FDBC2}" destId="{6A007B88-F8C8-354F-B63D-FDE4D6FF0566}" srcOrd="0" destOrd="0" presId="urn:microsoft.com/office/officeart/2005/8/layout/hList6"/>
    <dgm:cxn modelId="{9DE66D11-C021-2344-ADDF-B1EB42D4FDF2}" type="presOf" srcId="{ECFC40F5-7EEB-144F-8CED-319B42C14488}" destId="{6B801652-0A9B-3F43-AB9F-1C70A06B6631}" srcOrd="0" destOrd="2" presId="urn:microsoft.com/office/officeart/2005/8/layout/hList6"/>
    <dgm:cxn modelId="{4332AB11-0ED4-D34E-AB11-D77952D5EF45}" srcId="{3AF7E283-B582-394D-8229-0281D6DE363B}" destId="{A0E7C22B-9EE1-A64E-939F-B4D50D79514B}" srcOrd="0" destOrd="0" parTransId="{F863B375-218E-6E48-AF69-EFF9CD3F1431}" sibTransId="{51F3C863-45C3-3F43-8099-E954414F7256}"/>
    <dgm:cxn modelId="{20A2AA15-8B05-C04E-A597-578391F8F289}" type="presOf" srcId="{82D67780-791B-514C-80F3-88D4E090CD4B}" destId="{558004D9-9C28-E240-ACEE-BC326DAB70A9}" srcOrd="0" destOrd="2" presId="urn:microsoft.com/office/officeart/2005/8/layout/hList6"/>
    <dgm:cxn modelId="{3D29D019-AD6E-4254-8F91-E54382119490}" srcId="{448FC641-487D-F546-8483-7556F03FDBC2}" destId="{68675DDF-DE46-4E8E-888D-5AE4080E7EC9}" srcOrd="2" destOrd="0" parTransId="{6E1C13DB-4F79-46B2-9591-F260D23A7AE4}" sibTransId="{B4F8A50E-39C6-4152-89FC-6065C598C52F}"/>
    <dgm:cxn modelId="{9913071C-2FB4-3C49-9E05-48BA75210EA3}" srcId="{448FC641-487D-F546-8483-7556F03FDBC2}" destId="{5F794E94-E717-5F48-AF3D-04AB38D04B8B}" srcOrd="3" destOrd="0" parTransId="{79082428-258A-6646-A913-3C8DDA1C0CF9}" sibTransId="{58CBF964-1C6B-6348-9237-63E5F25D4086}"/>
    <dgm:cxn modelId="{178CD820-048D-6944-B0D1-DE5A02115349}" srcId="{A0E7C22B-9EE1-A64E-939F-B4D50D79514B}" destId="{BCB11788-0659-D64F-A42D-5333854867D0}" srcOrd="2" destOrd="0" parTransId="{A8EA93EC-C00A-C747-8F54-90F3BCE87DF6}" sibTransId="{55BA61FE-02C3-D849-B176-4B4742E00DA8}"/>
    <dgm:cxn modelId="{0FC63A2A-A746-4E71-9847-62603B0E6152}" srcId="{0E337DFC-ED77-464B-B5DF-3BBE20926170}" destId="{2D3260E3-58EC-40BE-A370-D7CF142C6A7E}" srcOrd="4" destOrd="0" parTransId="{CEABA62E-15D8-47B7-B41E-C695577D39BC}" sibTransId="{3117FD7A-2FF6-43FF-AB86-B209FED33EEB}"/>
    <dgm:cxn modelId="{3B6B102D-8C83-AA44-8C0E-41CF2D6AB35F}" type="presOf" srcId="{3AF7E283-B582-394D-8229-0281D6DE363B}" destId="{08959103-EADD-D24E-867F-F20D9D8012F0}" srcOrd="0" destOrd="0" presId="urn:microsoft.com/office/officeart/2005/8/layout/hList6"/>
    <dgm:cxn modelId="{0151883B-54AB-BD4B-AD68-DC2F2D8A06BE}" srcId="{0E337DFC-ED77-464B-B5DF-3BBE20926170}" destId="{ECFC40F5-7EEB-144F-8CED-319B42C14488}" srcOrd="1" destOrd="0" parTransId="{F3D60A1D-7D93-8240-BD68-56F25DE16B03}" sibTransId="{B9BB035C-6206-F24F-A96D-FD7AD5A80D5E}"/>
    <dgm:cxn modelId="{AD3F5447-B47B-4651-8D1A-DCA7901C65E1}" type="presOf" srcId="{2D3260E3-58EC-40BE-A370-D7CF142C6A7E}" destId="{6B801652-0A9B-3F43-AB9F-1C70A06B6631}" srcOrd="0" destOrd="5" presId="urn:microsoft.com/office/officeart/2005/8/layout/hList6"/>
    <dgm:cxn modelId="{B773A24A-957B-4EE3-AEF8-2952E55FCF58}" type="presOf" srcId="{12FBB7B1-0802-4ED1-8689-9678D3F9997A}" destId="{6B801652-0A9B-3F43-AB9F-1C70A06B6631}" srcOrd="0" destOrd="3" presId="urn:microsoft.com/office/officeart/2005/8/layout/hList6"/>
    <dgm:cxn modelId="{EBA9EB53-77BE-0047-B0B5-7D1E392975E1}" type="presOf" srcId="{BCB11788-0659-D64F-A42D-5333854867D0}" destId="{558004D9-9C28-E240-ACEE-BC326DAB70A9}" srcOrd="0" destOrd="3" presId="urn:microsoft.com/office/officeart/2005/8/layout/hList6"/>
    <dgm:cxn modelId="{59E71A56-A0E4-A640-A077-822B209FFFB5}" type="presOf" srcId="{A0E7C22B-9EE1-A64E-939F-B4D50D79514B}" destId="{558004D9-9C28-E240-ACEE-BC326DAB70A9}" srcOrd="0" destOrd="0" presId="urn:microsoft.com/office/officeart/2005/8/layout/hList6"/>
    <dgm:cxn modelId="{7BE71E58-B987-4849-9F9C-06CB8BFA9D82}" type="presOf" srcId="{65960D55-3042-344E-AB0C-5BCA8D8F8E5E}" destId="{6B801652-0A9B-3F43-AB9F-1C70A06B6631}" srcOrd="0" destOrd="6" presId="urn:microsoft.com/office/officeart/2005/8/layout/hList6"/>
    <dgm:cxn modelId="{BF7F7F6B-68DA-B446-82A6-62BB64987ECD}" srcId="{0E337DFC-ED77-464B-B5DF-3BBE20926170}" destId="{75C2BE5E-6F1D-FA4D-9D7E-94C6EAFE1E07}" srcOrd="3" destOrd="0" parTransId="{58154298-15AB-0348-BF13-54398EFA1F78}" sibTransId="{4BE1E069-FC6A-0D47-84C6-6002EECFC5A8}"/>
    <dgm:cxn modelId="{23B8AD71-1F3F-7242-80A4-FB07092ADF0E}" type="presOf" srcId="{2B956E6C-9444-B241-85D5-B599E39B9358}" destId="{558004D9-9C28-E240-ACEE-BC326DAB70A9}" srcOrd="0" destOrd="1" presId="urn:microsoft.com/office/officeart/2005/8/layout/hList6"/>
    <dgm:cxn modelId="{2129CB72-69B8-0A4A-B323-229BB6E4EAFE}" srcId="{A0E7C22B-9EE1-A64E-939F-B4D50D79514B}" destId="{82D67780-791B-514C-80F3-88D4E090CD4B}" srcOrd="1" destOrd="0" parTransId="{4B344CE9-16F5-E842-A742-400AD8968D75}" sibTransId="{418D6791-BBE8-0140-8BF4-06CF73737C44}"/>
    <dgm:cxn modelId="{92F7837B-7C6C-2247-B05A-7DE3E91F15E7}" srcId="{A0E7C22B-9EE1-A64E-939F-B4D50D79514B}" destId="{2B956E6C-9444-B241-85D5-B599E39B9358}" srcOrd="0" destOrd="0" parTransId="{9E892CF8-1439-CE47-95AE-ADBF47AA7BC6}" sibTransId="{A10B8997-1855-9344-B523-91BCCDA29C8C}"/>
    <dgm:cxn modelId="{0F9F2C7F-5F99-4F92-A663-41E4FF16B495}" srcId="{0E337DFC-ED77-464B-B5DF-3BBE20926170}" destId="{12FBB7B1-0802-4ED1-8689-9678D3F9997A}" srcOrd="2" destOrd="0" parTransId="{E23D970B-BB2B-4B9A-A3C0-0CF889B483F0}" sibTransId="{5F6436AF-C1EA-4876-B541-31C6FEF577BE}"/>
    <dgm:cxn modelId="{6A5E2D87-5D94-4E4F-905B-97BEFD605120}" srcId="{3AF7E283-B582-394D-8229-0281D6DE363B}" destId="{448FC641-487D-F546-8483-7556F03FDBC2}" srcOrd="2" destOrd="0" parTransId="{EFCD3901-FDCB-3043-96E4-6773DD264371}" sibTransId="{8B85F0FC-A167-9745-BF8B-500517BAA802}"/>
    <dgm:cxn modelId="{E4A8C38C-D9F3-BB41-9F42-1F6500FE5984}" type="presOf" srcId="{0E337DFC-ED77-464B-B5DF-3BBE20926170}" destId="{6B801652-0A9B-3F43-AB9F-1C70A06B6631}" srcOrd="0" destOrd="0" presId="urn:microsoft.com/office/officeart/2005/8/layout/hList6"/>
    <dgm:cxn modelId="{67DD998D-E462-7F44-A1EF-A9F5071B7E14}" srcId="{0E337DFC-ED77-464B-B5DF-3BBE20926170}" destId="{65960D55-3042-344E-AB0C-5BCA8D8F8E5E}" srcOrd="5" destOrd="0" parTransId="{78536B7E-7658-8F4C-972F-3AC49CDDD054}" sibTransId="{46A1B92A-1A4F-0649-A467-8BD6599CFE01}"/>
    <dgm:cxn modelId="{916EB28D-924E-E94D-8A48-A03A40766B46}" type="presOf" srcId="{A7160FF0-06A9-4449-9CE9-8032827EBBAB}" destId="{6A007B88-F8C8-354F-B63D-FDE4D6FF0566}" srcOrd="0" destOrd="1" presId="urn:microsoft.com/office/officeart/2005/8/layout/hList6"/>
    <dgm:cxn modelId="{A621CE92-DB13-A34E-9365-32E1E829335B}" srcId="{3AF7E283-B582-394D-8229-0281D6DE363B}" destId="{0E337DFC-ED77-464B-B5DF-3BBE20926170}" srcOrd="1" destOrd="0" parTransId="{19DE9E43-45E4-FF4F-8FAE-5BEC40E231DD}" sibTransId="{62A8916E-28A7-704B-8295-8622002F95B2}"/>
    <dgm:cxn modelId="{935E3396-5A1F-3E40-ADEE-F86D712CB3B4}" srcId="{448FC641-487D-F546-8483-7556F03FDBC2}" destId="{A7160FF0-06A9-4449-9CE9-8032827EBBAB}" srcOrd="0" destOrd="0" parTransId="{916FA590-C90F-CF40-9948-AA86C653EAA3}" sibTransId="{72820E46-CC23-5545-9239-3832FD4E8C81}"/>
    <dgm:cxn modelId="{1FC77A9E-8722-7E4C-9EE9-74D4A9DEA338}" srcId="{448FC641-487D-F546-8483-7556F03FDBC2}" destId="{5C025CF2-939E-3048-BDC7-5EC6D8643CAE}" srcOrd="1" destOrd="0" parTransId="{16CE1737-CF5E-A040-B058-1A6508DA407B}" sibTransId="{6EA51CCA-E22A-5143-8678-A1FEF66E2BA6}"/>
    <dgm:cxn modelId="{EC84B9B7-80C9-474E-A062-D11C74F34DD7}" type="presOf" srcId="{52151D7C-FF93-7F4C-8CAD-072F470047F7}" destId="{558004D9-9C28-E240-ACEE-BC326DAB70A9}" srcOrd="0" destOrd="4" presId="urn:microsoft.com/office/officeart/2005/8/layout/hList6"/>
    <dgm:cxn modelId="{847D1AC8-2678-924C-A7C7-428CAF9E9D5A}" srcId="{A0E7C22B-9EE1-A64E-939F-B4D50D79514B}" destId="{52151D7C-FF93-7F4C-8CAD-072F470047F7}" srcOrd="3" destOrd="0" parTransId="{E32E79E8-BFE1-D84A-B57A-641F51A2A319}" sibTransId="{86E06D6B-E14A-E244-863E-32ED1A75FF6E}"/>
    <dgm:cxn modelId="{846DEBCE-6A17-6843-ADCF-4321C42F3719}" srcId="{0E337DFC-ED77-464B-B5DF-3BBE20926170}" destId="{8F12AA64-69D5-2F43-9D8D-D322120A426A}" srcOrd="0" destOrd="0" parTransId="{0ED9A9D3-614E-3C4B-A357-978A6E2E4D34}" sibTransId="{CF7849F2-8BF7-544F-A375-1497610C753B}"/>
    <dgm:cxn modelId="{ECB770D2-2378-8C40-970F-C622543BF8BA}" type="presOf" srcId="{8F12AA64-69D5-2F43-9D8D-D322120A426A}" destId="{6B801652-0A9B-3F43-AB9F-1C70A06B6631}" srcOrd="0" destOrd="1" presId="urn:microsoft.com/office/officeart/2005/8/layout/hList6"/>
    <dgm:cxn modelId="{E46213D9-4ECC-4D85-A1FB-5AE5E74D85B3}" type="presOf" srcId="{68675DDF-DE46-4E8E-888D-5AE4080E7EC9}" destId="{6A007B88-F8C8-354F-B63D-FDE4D6FF0566}" srcOrd="0" destOrd="3" presId="urn:microsoft.com/office/officeart/2005/8/layout/hList6"/>
    <dgm:cxn modelId="{4E4836EB-E6D6-5B43-A25F-D6C4DFE5E138}" type="presOf" srcId="{5C025CF2-939E-3048-BDC7-5EC6D8643CAE}" destId="{6A007B88-F8C8-354F-B63D-FDE4D6FF0566}" srcOrd="0" destOrd="2" presId="urn:microsoft.com/office/officeart/2005/8/layout/hList6"/>
    <dgm:cxn modelId="{FE70AAFB-672C-ED45-B1E9-D5C8AF946417}" type="presOf" srcId="{75C2BE5E-6F1D-FA4D-9D7E-94C6EAFE1E07}" destId="{6B801652-0A9B-3F43-AB9F-1C70A06B6631}" srcOrd="0" destOrd="4" presId="urn:microsoft.com/office/officeart/2005/8/layout/hList6"/>
    <dgm:cxn modelId="{8D3BA550-DD4A-264E-8AE0-4F091F410B76}" type="presParOf" srcId="{08959103-EADD-D24E-867F-F20D9D8012F0}" destId="{558004D9-9C28-E240-ACEE-BC326DAB70A9}" srcOrd="0" destOrd="0" presId="urn:microsoft.com/office/officeart/2005/8/layout/hList6"/>
    <dgm:cxn modelId="{13CCE8D3-9C52-9749-9FC9-E857972A6420}" type="presParOf" srcId="{08959103-EADD-D24E-867F-F20D9D8012F0}" destId="{D3A37121-750E-D54D-B350-E66F2600C9BD}" srcOrd="1" destOrd="0" presId="urn:microsoft.com/office/officeart/2005/8/layout/hList6"/>
    <dgm:cxn modelId="{F137591F-8A64-294C-9D86-97DCDE7CD786}" type="presParOf" srcId="{08959103-EADD-D24E-867F-F20D9D8012F0}" destId="{6B801652-0A9B-3F43-AB9F-1C70A06B6631}" srcOrd="2" destOrd="0" presId="urn:microsoft.com/office/officeart/2005/8/layout/hList6"/>
    <dgm:cxn modelId="{DB2A0D81-3FD2-514F-912E-462034877FF9}" type="presParOf" srcId="{08959103-EADD-D24E-867F-F20D9D8012F0}" destId="{31A8C2B9-320E-B842-AB09-F8C02EDB690D}" srcOrd="3" destOrd="0" presId="urn:microsoft.com/office/officeart/2005/8/layout/hList6"/>
    <dgm:cxn modelId="{85901425-3DB5-3B4B-B9DC-DA38D00DE7DA}" type="presParOf" srcId="{08959103-EADD-D24E-867F-F20D9D8012F0}" destId="{6A007B88-F8C8-354F-B63D-FDE4D6FF056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4D235-D3CB-F94E-8E72-4E5354BB7A4B}">
      <dsp:nvSpPr>
        <dsp:cNvPr id="0" name=""/>
        <dsp:cNvSpPr/>
      </dsp:nvSpPr>
      <dsp:spPr>
        <a:xfrm>
          <a:off x="2661999" y="366086"/>
          <a:ext cx="7166609" cy="2239565"/>
        </a:xfrm>
        <a:prstGeom prst="rect">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16932"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baseline="0"/>
            <a:t>Finding network congestion between your campus and points abroad</a:t>
          </a:r>
          <a:endParaRPr lang="en-US" sz="2900" kern="1200"/>
        </a:p>
        <a:p>
          <a:pPr marL="228600" lvl="1" indent="-228600" algn="l" defTabSz="1022350">
            <a:lnSpc>
              <a:spcPct val="90000"/>
            </a:lnSpc>
            <a:spcBef>
              <a:spcPct val="0"/>
            </a:spcBef>
            <a:spcAft>
              <a:spcPct val="15000"/>
            </a:spcAft>
            <a:buChar char="•"/>
          </a:pPr>
          <a:r>
            <a:rPr lang="en-US" sz="2300" b="0" i="0" kern="1200" baseline="0" dirty="0"/>
            <a:t>between your main campus and a remote campus</a:t>
          </a:r>
          <a:endParaRPr lang="en-US" sz="2300" kern="1200" dirty="0"/>
        </a:p>
      </dsp:txBody>
      <dsp:txXfrm>
        <a:off x="2661999" y="366086"/>
        <a:ext cx="7166609" cy="2239565"/>
      </dsp:txXfrm>
    </dsp:sp>
    <dsp:sp modelId="{EDA6DACE-1F15-894C-935A-A5C1C1D9243F}">
      <dsp:nvSpPr>
        <dsp:cNvPr id="0" name=""/>
        <dsp:cNvSpPr/>
      </dsp:nvSpPr>
      <dsp:spPr>
        <a:xfrm>
          <a:off x="2363390" y="42594"/>
          <a:ext cx="1567695" cy="23515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15514F-244D-394D-A06E-47BC48FE488A}">
      <dsp:nvSpPr>
        <dsp:cNvPr id="0" name=""/>
        <dsp:cNvSpPr/>
      </dsp:nvSpPr>
      <dsp:spPr>
        <a:xfrm>
          <a:off x="2661999" y="3185451"/>
          <a:ext cx="7166609" cy="2239565"/>
        </a:xfrm>
        <a:prstGeom prst="rect">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16932"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baseline="0"/>
            <a:t>Finding network congestion on your internal networks </a:t>
          </a:r>
          <a:endParaRPr lang="en-US" sz="2900" kern="1200"/>
        </a:p>
        <a:p>
          <a:pPr marL="228600" lvl="1" indent="-228600" algn="l" defTabSz="1022350">
            <a:lnSpc>
              <a:spcPct val="90000"/>
            </a:lnSpc>
            <a:spcBef>
              <a:spcPct val="0"/>
            </a:spcBef>
            <a:spcAft>
              <a:spcPct val="15000"/>
            </a:spcAft>
            <a:buChar char="•"/>
          </a:pPr>
          <a:r>
            <a:rPr lang="en-US" sz="2300" b="0" i="0" kern="1200" baseline="0"/>
            <a:t>between the campus core and a building</a:t>
          </a:r>
          <a:endParaRPr lang="en-US" sz="2300" kern="1200"/>
        </a:p>
      </dsp:txBody>
      <dsp:txXfrm>
        <a:off x="2661999" y="3185451"/>
        <a:ext cx="7166609" cy="2239565"/>
      </dsp:txXfrm>
    </dsp:sp>
    <dsp:sp modelId="{2198962E-B10D-6D4C-A3A5-0C2C5A9447E3}">
      <dsp:nvSpPr>
        <dsp:cNvPr id="0" name=""/>
        <dsp:cNvSpPr/>
      </dsp:nvSpPr>
      <dsp:spPr>
        <a:xfrm>
          <a:off x="2363390" y="2861958"/>
          <a:ext cx="1567695" cy="235154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004D9-9C28-E240-ACEE-BC326DAB70A9}">
      <dsp:nvSpPr>
        <dsp:cNvPr id="0" name=""/>
        <dsp:cNvSpPr/>
      </dsp:nvSpPr>
      <dsp:spPr>
        <a:xfrm rot="16200000">
          <a:off x="-335706" y="337038"/>
          <a:ext cx="4138815" cy="346473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780" bIns="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Original Installation: 2014</a:t>
          </a:r>
          <a:endParaRPr lang="en-US" sz="1900" kern="1200" dirty="0"/>
        </a:p>
        <a:p>
          <a:pPr marL="114300" lvl="1" indent="-114300" algn="l" defTabSz="666750">
            <a:lnSpc>
              <a:spcPct val="90000"/>
            </a:lnSpc>
            <a:spcBef>
              <a:spcPct val="0"/>
            </a:spcBef>
            <a:spcAft>
              <a:spcPct val="15000"/>
            </a:spcAft>
            <a:buChar char="•"/>
          </a:pPr>
          <a:r>
            <a:rPr lang="en-US" sz="1500" b="0" i="0" kern="1200" baseline="0" dirty="0"/>
            <a:t>Physical Servers</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“Hand-crafted, artisan” installation</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Shibboleth login to control access</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Had to touch each box to upgrade or change</a:t>
          </a:r>
          <a:endParaRPr lang="en-US" sz="1500" kern="1200" dirty="0"/>
        </a:p>
      </dsp:txBody>
      <dsp:txXfrm rot="5400000">
        <a:off x="1333" y="827762"/>
        <a:ext cx="3464737" cy="2483289"/>
      </dsp:txXfrm>
    </dsp:sp>
    <dsp:sp modelId="{6B801652-0A9B-3F43-AB9F-1C70A06B6631}">
      <dsp:nvSpPr>
        <dsp:cNvPr id="0" name=""/>
        <dsp:cNvSpPr/>
      </dsp:nvSpPr>
      <dsp:spPr>
        <a:xfrm rot="16200000">
          <a:off x="3388886" y="337038"/>
          <a:ext cx="4138815" cy="346473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780" bIns="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Current: 2017 -2018</a:t>
          </a:r>
          <a:endParaRPr lang="en-US" sz="1900" kern="1200" dirty="0"/>
        </a:p>
        <a:p>
          <a:pPr marL="114300" lvl="1" indent="-114300" algn="l" defTabSz="666750">
            <a:lnSpc>
              <a:spcPct val="90000"/>
            </a:lnSpc>
            <a:spcBef>
              <a:spcPct val="0"/>
            </a:spcBef>
            <a:spcAft>
              <a:spcPct val="15000"/>
            </a:spcAft>
            <a:buChar char="•"/>
          </a:pPr>
          <a:r>
            <a:rPr lang="en-US" sz="1500" b="0" i="0" kern="1200" baseline="0" dirty="0"/>
            <a:t>VMs</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Relies on project-supplied installers/upgrades</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Deployed imaging service</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No shibboleth login (backend login via LDAP)</a:t>
          </a:r>
          <a:endParaRPr lang="en-US" sz="1500" kern="1200" dirty="0"/>
        </a:p>
        <a:p>
          <a:pPr marL="114300" lvl="1" indent="-114300" algn="l" defTabSz="666750">
            <a:lnSpc>
              <a:spcPct val="90000"/>
            </a:lnSpc>
            <a:spcBef>
              <a:spcPct val="0"/>
            </a:spcBef>
            <a:spcAft>
              <a:spcPct val="15000"/>
            </a:spcAft>
            <a:buChar char="•"/>
          </a:pPr>
          <a:r>
            <a:rPr lang="en-US" sz="1500" kern="1200" dirty="0">
              <a:cs typeface="Calibri Light"/>
            </a:rPr>
            <a:t>Post-config via Ansible</a:t>
          </a:r>
        </a:p>
        <a:p>
          <a:pPr marL="114300" lvl="1" indent="-114300" algn="l" defTabSz="666750">
            <a:lnSpc>
              <a:spcPct val="90000"/>
            </a:lnSpc>
            <a:spcBef>
              <a:spcPct val="0"/>
            </a:spcBef>
            <a:spcAft>
              <a:spcPct val="15000"/>
            </a:spcAft>
            <a:buChar char="•"/>
          </a:pPr>
          <a:r>
            <a:rPr lang="en-US" sz="1500" b="0" i="0" kern="1200" baseline="0" dirty="0"/>
            <a:t>Configs and </a:t>
          </a:r>
          <a:r>
            <a:rPr lang="en-US" sz="1500" b="0" i="0" kern="1200" baseline="0" dirty="0" err="1"/>
            <a:t>Maddash</a:t>
          </a:r>
          <a:r>
            <a:rPr lang="en-US" sz="1500" b="0" i="0" kern="1200" baseline="0" dirty="0"/>
            <a:t> stored on local VM</a:t>
          </a:r>
          <a:endParaRPr lang="en-US" sz="1500" kern="1200" dirty="0"/>
        </a:p>
      </dsp:txBody>
      <dsp:txXfrm rot="5400000">
        <a:off x="3725925" y="827762"/>
        <a:ext cx="3464737" cy="2483289"/>
      </dsp:txXfrm>
    </dsp:sp>
    <dsp:sp modelId="{6A007B88-F8C8-354F-B63D-FDE4D6FF0566}">
      <dsp:nvSpPr>
        <dsp:cNvPr id="0" name=""/>
        <dsp:cNvSpPr/>
      </dsp:nvSpPr>
      <dsp:spPr>
        <a:xfrm rot="16200000">
          <a:off x="7113478" y="337038"/>
          <a:ext cx="4138815" cy="346473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780" bIns="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Future: 2018 -2019</a:t>
          </a:r>
          <a:endParaRPr lang="en-US" sz="1900" kern="1200" dirty="0"/>
        </a:p>
        <a:p>
          <a:pPr marL="114300" lvl="1" indent="-114300" algn="l" defTabSz="666750">
            <a:lnSpc>
              <a:spcPct val="90000"/>
            </a:lnSpc>
            <a:spcBef>
              <a:spcPct val="0"/>
            </a:spcBef>
            <a:spcAft>
              <a:spcPct val="15000"/>
            </a:spcAft>
            <a:buChar char="•"/>
          </a:pPr>
          <a:r>
            <a:rPr lang="en-US" sz="1500" b="0" i="0" kern="1200" baseline="0" dirty="0"/>
            <a:t>Containerized deployments</a:t>
          </a:r>
          <a:endParaRPr lang="en-US" sz="1500" kern="1200" dirty="0"/>
        </a:p>
        <a:p>
          <a:pPr marL="114300" lvl="1" indent="-114300" algn="l" defTabSz="666750">
            <a:lnSpc>
              <a:spcPct val="90000"/>
            </a:lnSpc>
            <a:spcBef>
              <a:spcPct val="0"/>
            </a:spcBef>
            <a:spcAft>
              <a:spcPct val="15000"/>
            </a:spcAft>
            <a:buChar char="•"/>
          </a:pPr>
          <a:r>
            <a:rPr lang="en-US" sz="1500" b="0" i="0" kern="1200" baseline="0" dirty="0"/>
            <a:t>Relies on project-supplied installers</a:t>
          </a:r>
          <a:endParaRPr lang="en-US" sz="1500" kern="1200" dirty="0"/>
        </a:p>
        <a:p>
          <a:pPr marL="114300" lvl="1" indent="-114300" algn="l" defTabSz="666750">
            <a:lnSpc>
              <a:spcPct val="90000"/>
            </a:lnSpc>
            <a:spcBef>
              <a:spcPct val="0"/>
            </a:spcBef>
            <a:spcAft>
              <a:spcPct val="15000"/>
            </a:spcAft>
            <a:buChar char="•"/>
          </a:pPr>
          <a:r>
            <a:rPr lang="en-US" sz="1500" kern="1200" dirty="0">
              <a:cs typeface="Calibri Light"/>
            </a:rPr>
            <a:t>Controlled Pipeline CI/CD Environment</a:t>
          </a:r>
        </a:p>
        <a:p>
          <a:pPr marL="114300" lvl="1" indent="-114300" algn="l" defTabSz="666750">
            <a:lnSpc>
              <a:spcPct val="90000"/>
            </a:lnSpc>
            <a:spcBef>
              <a:spcPct val="0"/>
            </a:spcBef>
            <a:spcAft>
              <a:spcPct val="15000"/>
            </a:spcAft>
            <a:buChar char="•"/>
          </a:pPr>
          <a:r>
            <a:rPr lang="en-US" sz="1500" b="0" i="0" kern="1200" baseline="0" dirty="0">
              <a:cs typeface="Calibri Light"/>
            </a:rPr>
            <a:t>Ansible configuration management</a:t>
          </a:r>
          <a:endParaRPr lang="en-US" sz="1500" kern="1200" dirty="0"/>
        </a:p>
      </dsp:txBody>
      <dsp:txXfrm rot="5400000">
        <a:off x="7450517" y="827762"/>
        <a:ext cx="3464737" cy="2483289"/>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D1DE61-A95B-164E-BDC3-110B20FBEB6A}"/>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B9C57C7E-B92C-864F-8992-B26CDA4693D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4C11B1F-3859-FC41-993D-24A3B1F96F76}" type="datetime1">
              <a:rPr lang="en-US"/>
              <a:pPr lvl="0"/>
              <a:t>10/12/18</a:t>
            </a:fld>
            <a:endParaRPr lang="en-US"/>
          </a:p>
        </p:txBody>
      </p:sp>
      <p:sp>
        <p:nvSpPr>
          <p:cNvPr id="4" name="Slide Image Placeholder 3">
            <a:extLst>
              <a:ext uri="{FF2B5EF4-FFF2-40B4-BE49-F238E27FC236}">
                <a16:creationId xmlns:a16="http://schemas.microsoft.com/office/drawing/2014/main" id="{20F0DC60-6011-7C4C-AEDE-6B84029D7B10}"/>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6E668051-0274-7B44-856A-73BDD30B18F6}"/>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37ADD20-B1CD-1841-A4BE-21568E956BD6}"/>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992B47CE-EB73-3048-9D42-79ACA0A16E3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7AAB1A6-3BEA-F945-AC94-EF87BF3A5A9B}" type="slidenum">
              <a:t>‹#›</a:t>
            </a:fld>
            <a:endParaRPr lang="en-US"/>
          </a:p>
        </p:txBody>
      </p:sp>
    </p:spTree>
    <p:extLst>
      <p:ext uri="{BB962C8B-B14F-4D97-AF65-F5344CB8AC3E}">
        <p14:creationId xmlns:p14="http://schemas.microsoft.com/office/powerpoint/2010/main" val="1484087925"/>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95CF6-A7D7-A341-A078-29724B07412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B36CF5B-5771-6946-884B-6325E55E1797}"/>
              </a:ext>
            </a:extLst>
          </p:cNvPr>
          <p:cNvSpPr txBox="1">
            <a:spLocks noGrp="1"/>
          </p:cNvSpPr>
          <p:nvPr>
            <p:ph type="body" sz="quarter" idx="1"/>
          </p:nvPr>
        </p:nvSpPr>
        <p:spPr/>
        <p:txBody>
          <a:bodyPr/>
          <a:lstStyle/>
          <a:p>
            <a:pPr lvl="0"/>
            <a:r>
              <a:rPr lang="en-US" dirty="0"/>
              <a:t>Problem, value prop, what we did, problem</a:t>
            </a:r>
          </a:p>
        </p:txBody>
      </p:sp>
      <p:sp>
        <p:nvSpPr>
          <p:cNvPr id="4" name="Slide Number Placeholder 3">
            <a:extLst>
              <a:ext uri="{FF2B5EF4-FFF2-40B4-BE49-F238E27FC236}">
                <a16:creationId xmlns:a16="http://schemas.microsoft.com/office/drawing/2014/main" id="{86876A16-C813-844E-8B22-2D905611634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E3FF8A-F6D3-DB44-9F39-2C21F347E86C}"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br>
              <a:rPr lang="en-US" dirty="0">
                <a:cs typeface="Calibri"/>
              </a:rPr>
            </a:br>
            <a:r>
              <a:rPr lang="en-US" dirty="0">
                <a:cs typeface="Calibri"/>
              </a:rPr>
              <a:t>This was found in between our locations in the US and China proven by </a:t>
            </a:r>
            <a:r>
              <a:rPr lang="en-US" dirty="0" err="1">
                <a:cs typeface="Calibri"/>
              </a:rPr>
              <a:t>perfsonar</a:t>
            </a:r>
            <a:r>
              <a:rPr lang="en-US" dirty="0">
                <a:cs typeface="Calibri"/>
              </a:rPr>
              <a:t> on the throughput test. After checking to confirm it wasn't our equipment, we split our </a:t>
            </a:r>
            <a:r>
              <a:rPr lang="en-US" dirty="0" err="1">
                <a:cs typeface="Calibri"/>
              </a:rPr>
              <a:t>PerfSonar</a:t>
            </a:r>
            <a:r>
              <a:rPr lang="en-US" dirty="0">
                <a:cs typeface="Calibri"/>
              </a:rPr>
              <a:t> check into location-based checks. </a:t>
            </a:r>
            <a:endParaRPr lang="en-US" dirty="0"/>
          </a:p>
          <a:p>
            <a:pPr marL="0" lvl="0" indent="0">
              <a:buNone/>
            </a:pPr>
            <a:r>
              <a:rPr lang="en-US" dirty="0">
                <a:cs typeface="Calibri"/>
              </a:rPr>
              <a:t>We started to map from Kunshan and the US, Kushan and Shanghai, Kushan and LA.  </a:t>
            </a:r>
            <a:endParaRPr lang="en-US" dirty="0"/>
          </a:p>
          <a:p>
            <a:pPr marL="0" lvl="0" indent="0">
              <a:buNone/>
            </a:pPr>
            <a:r>
              <a:rPr lang="en-US" dirty="0">
                <a:cs typeface="Calibri"/>
              </a:rPr>
              <a:t>This lead to a larger search eventually finding it to be the last mile of the connection which was a third part vendor.</a:t>
            </a:r>
            <a:br>
              <a:rPr lang="en-US" dirty="0">
                <a:cs typeface="Calibri"/>
              </a:rPr>
            </a:br>
            <a:endParaRPr lang="en-US" dirty="0">
              <a:cs typeface="Calibri"/>
            </a:endParaRPr>
          </a:p>
          <a:p>
            <a:pPr lvl="0"/>
            <a:r>
              <a:rPr lang="en-US" dirty="0">
                <a:cs typeface="Calibri"/>
              </a:rPr>
              <a:t>PUT IN GEOGRAPHIC MAPS</a:t>
            </a:r>
            <a:endParaRPr lang="en-US" dirty="0"/>
          </a:p>
        </p:txBody>
      </p:sp>
      <p:sp>
        <p:nvSpPr>
          <p:cNvPr id="4" name="Slide Number Placeholder 3"/>
          <p:cNvSpPr>
            <a:spLocks noGrp="1"/>
          </p:cNvSpPr>
          <p:nvPr>
            <p:ph type="sldNum" sz="quarter" idx="5"/>
          </p:nvPr>
        </p:nvSpPr>
        <p:spPr/>
        <p:txBody>
          <a:bodyPr/>
          <a:lstStyle/>
          <a:p>
            <a:pPr lvl="0"/>
            <a:fld id="{57AAB1A6-3BEA-F945-AC94-EF87BF3A5A9B}" type="slidenum">
              <a:rPr lang="en-US" smtClean="0"/>
              <a:t>3</a:t>
            </a:fld>
            <a:endParaRPr lang="en-US"/>
          </a:p>
        </p:txBody>
      </p:sp>
    </p:spTree>
    <p:extLst>
      <p:ext uri="{BB962C8B-B14F-4D97-AF65-F5344CB8AC3E}">
        <p14:creationId xmlns:p14="http://schemas.microsoft.com/office/powerpoint/2010/main" val="344513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EAF1E-FD47-D24C-97E7-8B43DA99980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BC5C804-D64B-7F45-9706-93A3D756DE7C}"/>
              </a:ext>
            </a:extLst>
          </p:cNvPr>
          <p:cNvSpPr txBox="1">
            <a:spLocks noGrp="1"/>
          </p:cNvSpPr>
          <p:nvPr>
            <p:ph type="body" sz="quarter" idx="1"/>
          </p:nvPr>
        </p:nvSpPr>
        <p:spPr/>
        <p:txBody>
          <a:bodyPr/>
          <a:lstStyle/>
          <a:p>
            <a:pPr lvl="0"/>
            <a:r>
              <a:rPr lang="en-US" dirty="0"/>
              <a:t>What are the functions of </a:t>
            </a:r>
            <a:r>
              <a:rPr lang="en-US" dirty="0" err="1"/>
              <a:t>perfsonar</a:t>
            </a:r>
            <a:r>
              <a:rPr lang="en-US" dirty="0"/>
              <a:t> that we found to be useful</a:t>
            </a:r>
          </a:p>
          <a:p>
            <a:pPr lvl="0"/>
            <a:r>
              <a:rPr lang="en-US" dirty="0"/>
              <a:t>Iperf3</a:t>
            </a:r>
          </a:p>
          <a:p>
            <a:pPr lvl="0"/>
            <a:r>
              <a:rPr lang="en-US" dirty="0"/>
              <a:t>Traceroute/ping</a:t>
            </a:r>
          </a:p>
          <a:p>
            <a:pPr lvl="0"/>
            <a:r>
              <a:rPr lang="en-US" dirty="0" err="1"/>
              <a:t>Oamp</a:t>
            </a:r>
            <a:endParaRPr lang="en-US" dirty="0"/>
          </a:p>
          <a:p>
            <a:pPr lvl="0"/>
            <a:endParaRPr lang="en-US" dirty="0"/>
          </a:p>
        </p:txBody>
      </p:sp>
      <p:sp>
        <p:nvSpPr>
          <p:cNvPr id="4" name="Slide Number Placeholder 3">
            <a:extLst>
              <a:ext uri="{FF2B5EF4-FFF2-40B4-BE49-F238E27FC236}">
                <a16:creationId xmlns:a16="http://schemas.microsoft.com/office/drawing/2014/main" id="{8E8D6665-5CDE-CE4D-BD1F-1DE0E606403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E4AF4FF-40E9-1A40-9DE4-AF8A2628AD8E}" type="slidenum">
              <a:t>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57AAB1A6-3BEA-F945-AC94-EF87BF3A5A9B}" type="slidenum">
              <a:rPr lang="en-US" smtClean="0"/>
              <a:t>6</a:t>
            </a:fld>
            <a:endParaRPr lang="en-US"/>
          </a:p>
        </p:txBody>
      </p:sp>
    </p:spTree>
    <p:extLst>
      <p:ext uri="{BB962C8B-B14F-4D97-AF65-F5344CB8AC3E}">
        <p14:creationId xmlns:p14="http://schemas.microsoft.com/office/powerpoint/2010/main" val="186167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lnSpc>
                <a:spcPct val="90000"/>
              </a:lnSpc>
              <a:buNone/>
            </a:pPr>
            <a:r>
              <a:rPr lang="en-US" dirty="0">
                <a:cs typeface="Calibri"/>
              </a:rPr>
              <a:t>The HMAC is generated by a calculation with a known secret on each side of the tunnel. </a:t>
            </a:r>
          </a:p>
          <a:p>
            <a:pPr marL="0" lvl="0" indent="0">
              <a:lnSpc>
                <a:spcPct val="90000"/>
              </a:lnSpc>
              <a:buNone/>
            </a:pPr>
            <a:r>
              <a:rPr lang="en-US" dirty="0">
                <a:cs typeface="Calibri"/>
              </a:rPr>
              <a:t>When sent the HMAC is included in the packet and encrypted message to be received on the opposite end. </a:t>
            </a:r>
          </a:p>
          <a:p>
            <a:pPr marL="0" lvl="0" indent="0">
              <a:lnSpc>
                <a:spcPct val="90000"/>
              </a:lnSpc>
              <a:buNone/>
            </a:pPr>
            <a:r>
              <a:rPr lang="en-US" dirty="0">
                <a:cs typeface="Calibri"/>
              </a:rPr>
              <a:t>Once received the calculation is generated again to confirm it is matching. </a:t>
            </a:r>
          </a:p>
          <a:p>
            <a:pPr marL="0" lvl="0" indent="0">
              <a:lnSpc>
                <a:spcPct val="90000"/>
              </a:lnSpc>
              <a:buNone/>
            </a:pPr>
            <a:r>
              <a:rPr lang="en-US" dirty="0">
                <a:cs typeface="Calibri"/>
              </a:rPr>
              <a:t>If the HMAC match fails, it is a sign to have been tampered with. If it matches the message is authenticated to move on.</a:t>
            </a:r>
          </a:p>
          <a:p>
            <a:endParaRPr lang="en-US" dirty="0"/>
          </a:p>
        </p:txBody>
      </p:sp>
      <p:sp>
        <p:nvSpPr>
          <p:cNvPr id="4" name="Slide Number Placeholder 3"/>
          <p:cNvSpPr>
            <a:spLocks noGrp="1"/>
          </p:cNvSpPr>
          <p:nvPr>
            <p:ph type="sldNum" sz="quarter" idx="5"/>
          </p:nvPr>
        </p:nvSpPr>
        <p:spPr/>
        <p:txBody>
          <a:bodyPr/>
          <a:lstStyle/>
          <a:p>
            <a:pPr lvl="0"/>
            <a:fld id="{57AAB1A6-3BEA-F945-AC94-EF87BF3A5A9B}" type="slidenum">
              <a:rPr lang="en-US" smtClean="0"/>
              <a:t>8</a:t>
            </a:fld>
            <a:endParaRPr lang="en-US"/>
          </a:p>
        </p:txBody>
      </p:sp>
    </p:spTree>
    <p:extLst>
      <p:ext uri="{BB962C8B-B14F-4D97-AF65-F5344CB8AC3E}">
        <p14:creationId xmlns:p14="http://schemas.microsoft.com/office/powerpoint/2010/main" val="34255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57AAB1A6-3BEA-F945-AC94-EF87BF3A5A9B}" type="slidenum">
              <a:rPr lang="en-US" smtClean="0"/>
              <a:t>9</a:t>
            </a:fld>
            <a:endParaRPr lang="en-US"/>
          </a:p>
        </p:txBody>
      </p:sp>
    </p:spTree>
    <p:extLst>
      <p:ext uri="{BB962C8B-B14F-4D97-AF65-F5344CB8AC3E}">
        <p14:creationId xmlns:p14="http://schemas.microsoft.com/office/powerpoint/2010/main" val="323031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57AAB1A6-3BEA-F945-AC94-EF87BF3A5A9B}" type="slidenum">
              <a:rPr lang="en-US" smtClean="0"/>
              <a:t>10</a:t>
            </a:fld>
            <a:endParaRPr lang="en-US"/>
          </a:p>
        </p:txBody>
      </p:sp>
    </p:spTree>
    <p:extLst>
      <p:ext uri="{BB962C8B-B14F-4D97-AF65-F5344CB8AC3E}">
        <p14:creationId xmlns:p14="http://schemas.microsoft.com/office/powerpoint/2010/main" val="320943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57AAB1A6-3BEA-F945-AC94-EF87BF3A5A9B}" type="slidenum">
              <a:rPr lang="en-US" smtClean="0"/>
              <a:t>11</a:t>
            </a:fld>
            <a:endParaRPr lang="en-US"/>
          </a:p>
        </p:txBody>
      </p:sp>
    </p:spTree>
    <p:extLst>
      <p:ext uri="{BB962C8B-B14F-4D97-AF65-F5344CB8AC3E}">
        <p14:creationId xmlns:p14="http://schemas.microsoft.com/office/powerpoint/2010/main" val="28956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While working with </a:t>
            </a:r>
            <a:r>
              <a:rPr lang="en-US" dirty="0" err="1"/>
              <a:t>perfSonar</a:t>
            </a:r>
            <a:r>
              <a:rPr lang="en-US" dirty="0"/>
              <a:t>, we’ve run into several headaches.</a:t>
            </a:r>
          </a:p>
          <a:p>
            <a:endParaRPr lang="en-US" dirty="0"/>
          </a:p>
          <a:p>
            <a:r>
              <a:rPr lang="en-US" dirty="0"/>
              <a:t>For one thing – while </a:t>
            </a:r>
            <a:r>
              <a:rPr lang="en-US" dirty="0" err="1"/>
              <a:t>perfSonar</a:t>
            </a:r>
            <a:r>
              <a:rPr lang="en-US" dirty="0"/>
              <a:t> is marketed as being an “appliance” that can easily be deployed and allowed to automatically update, we found that the automatic upgrade from 4.0 to 4.1 broke almost all of our probe nodes. The issue? Constantly changing mesh configuration files. While 3.5 had an ”Apache”-style configuration, 4.0 moved to JSON. While 4.0 provided a tool to generate a JSON configuration from the old style configuration – 4.1 did an auto-migration from the 4.0 style of JSON to a new JSON representation, that no longer supported the “one-to-many” testing scheme (rather than a “full mesh”). Our meshes made use of this functionality – and having our entire mesh broken by not migrating all previously supported testing use cases does not comport with the advertised “appliance” deployment strategy.</a:t>
            </a:r>
          </a:p>
          <a:p>
            <a:endParaRPr lang="en-US" dirty="0"/>
          </a:p>
          <a:p>
            <a:r>
              <a:rPr lang="en-US" dirty="0"/>
              <a:t>This omission is but one of the few horrors in the code we’ve discovered, over our time using </a:t>
            </a:r>
            <a:r>
              <a:rPr lang="en-US" dirty="0" err="1"/>
              <a:t>perfSonar</a:t>
            </a:r>
            <a:r>
              <a:rPr lang="en-US" dirty="0"/>
              <a:t>. Amongst other examples, we also found: hard-coding of supported iperf3 versions in the code and dynamic generation of JavaScript by the </a:t>
            </a:r>
            <a:r>
              <a:rPr lang="en-US" dirty="0" err="1"/>
              <a:t>MadDash</a:t>
            </a:r>
            <a:r>
              <a:rPr lang="en-US" dirty="0"/>
              <a:t> server daemon - that gets cached to the browser with no expiration time specified (which led to some terrific confusion while attempting to debug </a:t>
            </a:r>
            <a:r>
              <a:rPr lang="en-US" dirty="0" err="1"/>
              <a:t>MadDash</a:t>
            </a:r>
            <a:r>
              <a:rPr lang="en-US" dirty="0"/>
              <a:t> issues).</a:t>
            </a:r>
          </a:p>
          <a:p>
            <a:endParaRPr lang="en-US" dirty="0"/>
          </a:p>
          <a:p>
            <a:r>
              <a:rPr lang="en-US" dirty="0"/>
              <a:t>Furthermore – the hodgepodge of languages and frameworks used in </a:t>
            </a:r>
            <a:r>
              <a:rPr lang="en-US" dirty="0" err="1"/>
              <a:t>perfSonar</a:t>
            </a:r>
            <a:r>
              <a:rPr lang="en-US" dirty="0"/>
              <a:t> means that, should anything go wrong, the deployer needs to be an expert in several different technologies to even begin at trying to figure out what’s going wrong; it feels as though there’s no top-level guidance or unity of design to the code. Some of this, we’re sure, is historical; nevertheless, it causes pain for anyone trying to make use of this otherwise excellent tool. </a:t>
            </a:r>
          </a:p>
          <a:p>
            <a:endParaRPr lang="en-US" dirty="0"/>
          </a:p>
          <a:p>
            <a:r>
              <a:rPr lang="en-US" dirty="0"/>
              <a:t>Finally – where we’ve tried to use </a:t>
            </a:r>
            <a:r>
              <a:rPr lang="en-US" dirty="0" err="1"/>
              <a:t>perfSonar</a:t>
            </a:r>
            <a:r>
              <a:rPr lang="en-US" dirty="0"/>
              <a:t> to monitor performance over IPv6 – we’ve run into some issues where monitoring has has been somewhat scattershot.</a:t>
            </a:r>
          </a:p>
          <a:p>
            <a:endParaRPr lang="en-US" dirty="0"/>
          </a:p>
          <a:p>
            <a:r>
              <a:rPr lang="en-US" dirty="0"/>
              <a:t>Overall – we’d recommend that the maintainers show more care in ensuring that features are not “accidentally” sunset. If they are being intentionally removed – it should over a longer duration (two releases), and with greater warning (i.e. the migration tools give clear warnings about features that are being deprecated). The unity of design issue seems to be slowly being addressed (to a degree) with the envelopment of more functionality into </a:t>
            </a:r>
            <a:r>
              <a:rPr lang="en-US" dirty="0" err="1"/>
              <a:t>pscheduler</a:t>
            </a:r>
            <a:r>
              <a:rPr lang="en-US" dirty="0"/>
              <a:t> - but more can certainly be done on that front. Finally – a stronger focus quality testing (especially with the betas and release candidates) for the code would be appreciated, particularly for the case of managing </a:t>
            </a:r>
            <a:r>
              <a:rPr lang="en-US"/>
              <a:t>large deployments.</a:t>
            </a:r>
            <a:endParaRPr lang="en-US" dirty="0"/>
          </a:p>
        </p:txBody>
      </p:sp>
      <p:sp>
        <p:nvSpPr>
          <p:cNvPr id="4" name="Slide Number Placeholder 3"/>
          <p:cNvSpPr>
            <a:spLocks noGrp="1"/>
          </p:cNvSpPr>
          <p:nvPr>
            <p:ph type="sldNum" sz="quarter" idx="10"/>
          </p:nvPr>
        </p:nvSpPr>
        <p:spPr/>
        <p:txBody>
          <a:bodyPr/>
          <a:lstStyle/>
          <a:p>
            <a:pPr lvl="0"/>
            <a:fld id="{57AAB1A6-3BEA-F945-AC94-EF87BF3A5A9B}" type="slidenum">
              <a:rPr lang="en-US" smtClean="0"/>
              <a:t>12</a:t>
            </a:fld>
            <a:endParaRPr lang="en-US"/>
          </a:p>
        </p:txBody>
      </p:sp>
    </p:spTree>
    <p:extLst>
      <p:ext uri="{BB962C8B-B14F-4D97-AF65-F5344CB8AC3E}">
        <p14:creationId xmlns:p14="http://schemas.microsoft.com/office/powerpoint/2010/main" val="2459288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6" descr="Celestia-R1---OverlayTitleHD.png">
            <a:extLst>
              <a:ext uri="{FF2B5EF4-FFF2-40B4-BE49-F238E27FC236}">
                <a16:creationId xmlns:a16="http://schemas.microsoft.com/office/drawing/2014/main" id="{02AEE2F9-F769-2B4A-A37C-BF7C6A422D81}"/>
              </a:ext>
            </a:extLst>
          </p:cNvPr>
          <p:cNvPicPr>
            <a:picLocks noChangeAspect="1"/>
          </p:cNvPicPr>
          <p:nvPr/>
        </p:nvPicPr>
        <p:blipFill>
          <a:blip r:embed="rId3"/>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BACDFB43-CE6D-5F4F-B9C9-127E509D6A5D}"/>
              </a:ext>
            </a:extLst>
          </p:cNvPr>
          <p:cNvSpPr txBox="1">
            <a:spLocks noGrp="1"/>
          </p:cNvSpPr>
          <p:nvPr>
            <p:ph type="ctrTitle"/>
          </p:nvPr>
        </p:nvSpPr>
        <p:spPr>
          <a:xfrm>
            <a:off x="3962396" y="1964268"/>
            <a:ext cx="7197727" cy="2421468"/>
          </a:xfrm>
        </p:spPr>
        <p:txBody>
          <a:bodyPr anchor="b"/>
          <a:lstStyle>
            <a:lvl1pPr algn="r">
              <a:defRPr sz="4800"/>
            </a:lvl1pPr>
          </a:lstStyle>
          <a:p>
            <a:pPr lvl="0"/>
            <a:r>
              <a:rPr lang="en-US"/>
              <a:t>Click to edit Master title style</a:t>
            </a:r>
          </a:p>
        </p:txBody>
      </p:sp>
      <p:sp>
        <p:nvSpPr>
          <p:cNvPr id="4" name="Subtitle 2">
            <a:extLst>
              <a:ext uri="{FF2B5EF4-FFF2-40B4-BE49-F238E27FC236}">
                <a16:creationId xmlns:a16="http://schemas.microsoft.com/office/drawing/2014/main" id="{CA249C09-3331-9F4B-A2F5-52D2892B2A95}"/>
              </a:ext>
            </a:extLst>
          </p:cNvPr>
          <p:cNvSpPr txBox="1">
            <a:spLocks noGrp="1"/>
          </p:cNvSpPr>
          <p:nvPr>
            <p:ph type="subTitle" idx="1"/>
          </p:nvPr>
        </p:nvSpPr>
        <p:spPr>
          <a:xfrm>
            <a:off x="3962396" y="4385727"/>
            <a:ext cx="7197727" cy="1405469"/>
          </a:xfrm>
        </p:spPr>
        <p:txBody>
          <a:bodyPr anchor="t"/>
          <a:lstStyle>
            <a:lvl1pPr marL="0" indent="0" algn="r">
              <a:buNone/>
              <a:defRPr cap="all"/>
            </a:lvl1pPr>
          </a:lstStyle>
          <a:p>
            <a:pPr lvl="0"/>
            <a:r>
              <a:rPr lang="en-US"/>
              <a:t>Click to edit Master subtitle style</a:t>
            </a:r>
          </a:p>
        </p:txBody>
      </p:sp>
      <p:sp>
        <p:nvSpPr>
          <p:cNvPr id="5" name="Date Placeholder 3">
            <a:extLst>
              <a:ext uri="{FF2B5EF4-FFF2-40B4-BE49-F238E27FC236}">
                <a16:creationId xmlns:a16="http://schemas.microsoft.com/office/drawing/2014/main" id="{8E584EDE-184A-5948-AF58-C0E26C7611F1}"/>
              </a:ext>
            </a:extLst>
          </p:cNvPr>
          <p:cNvSpPr txBox="1">
            <a:spLocks noGrp="1"/>
          </p:cNvSpPr>
          <p:nvPr>
            <p:ph type="dt" sz="half" idx="7"/>
          </p:nvPr>
        </p:nvSpPr>
        <p:spPr>
          <a:xfrm>
            <a:off x="8932554" y="5870576"/>
            <a:ext cx="1600200" cy="377820"/>
          </a:xfrm>
        </p:spPr>
        <p:txBody>
          <a:bodyPr/>
          <a:lstStyle>
            <a:lvl1pPr>
              <a:defRPr/>
            </a:lvl1pPr>
          </a:lstStyle>
          <a:p>
            <a:pPr lvl="0"/>
            <a:fld id="{DA826749-9EFC-7E4A-8A55-F21B62DBA39E}" type="datetime1">
              <a:rPr lang="en-US"/>
              <a:pPr lvl="0"/>
              <a:t>10/12/18</a:t>
            </a:fld>
            <a:endParaRPr lang="en-US"/>
          </a:p>
        </p:txBody>
      </p:sp>
      <p:sp>
        <p:nvSpPr>
          <p:cNvPr id="6" name="Footer Placeholder 4">
            <a:extLst>
              <a:ext uri="{FF2B5EF4-FFF2-40B4-BE49-F238E27FC236}">
                <a16:creationId xmlns:a16="http://schemas.microsoft.com/office/drawing/2014/main" id="{1D056CCE-6688-8C4C-862A-AA2562C4FE72}"/>
              </a:ext>
            </a:extLst>
          </p:cNvPr>
          <p:cNvSpPr txBox="1">
            <a:spLocks noGrp="1"/>
          </p:cNvSpPr>
          <p:nvPr>
            <p:ph type="ftr" sz="quarter" idx="9"/>
          </p:nvPr>
        </p:nvSpPr>
        <p:spPr>
          <a:xfrm>
            <a:off x="3962396" y="5870576"/>
            <a:ext cx="4893960" cy="377820"/>
          </a:xfrm>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645FB901-3AE1-C747-A400-7BC6AFAE850F}"/>
              </a:ext>
            </a:extLst>
          </p:cNvPr>
          <p:cNvSpPr txBox="1">
            <a:spLocks noGrp="1"/>
          </p:cNvSpPr>
          <p:nvPr>
            <p:ph type="sldNum" sz="quarter" idx="8"/>
          </p:nvPr>
        </p:nvSpPr>
        <p:spPr>
          <a:xfrm>
            <a:off x="10608960" y="5870576"/>
            <a:ext cx="551163" cy="377820"/>
          </a:xfrm>
        </p:spPr>
        <p:txBody>
          <a:bodyPr/>
          <a:lstStyle>
            <a:lvl1pPr>
              <a:defRPr/>
            </a:lvl1pPr>
          </a:lstStyle>
          <a:p>
            <a:pPr lvl="0"/>
            <a:fld id="{F871D7C2-C46E-BC48-8D51-D147C9001E0E}" type="slidenum">
              <a:t>‹#›</a:t>
            </a:fld>
            <a:endParaRPr lang="en-US"/>
          </a:p>
        </p:txBody>
      </p:sp>
    </p:spTree>
    <p:extLst>
      <p:ext uri="{BB962C8B-B14F-4D97-AF65-F5344CB8AC3E}">
        <p14:creationId xmlns:p14="http://schemas.microsoft.com/office/powerpoint/2010/main" val="12471188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002288D2-7654-BF4D-882F-DFEE65B71AC9}"/>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DF7FEDC3-21A5-8445-B137-5A7129FC4D4C}"/>
              </a:ext>
            </a:extLst>
          </p:cNvPr>
          <p:cNvSpPr txBox="1">
            <a:spLocks noGrp="1"/>
          </p:cNvSpPr>
          <p:nvPr>
            <p:ph type="title"/>
          </p:nvPr>
        </p:nvSpPr>
        <p:spPr>
          <a:xfrm>
            <a:off x="685800" y="4732861"/>
            <a:ext cx="10131423" cy="566735"/>
          </a:xfrm>
        </p:spPr>
        <p:txBody>
          <a:bodyPr anchor="b"/>
          <a:lstStyle>
            <a:lvl1pPr>
              <a:defRPr sz="2400"/>
            </a:lvl1pPr>
          </a:lstStyle>
          <a:p>
            <a:pPr lvl="0"/>
            <a:r>
              <a:rPr lang="en-US"/>
              <a:t>Click to edit Master title style</a:t>
            </a:r>
          </a:p>
        </p:txBody>
      </p:sp>
      <p:sp>
        <p:nvSpPr>
          <p:cNvPr id="4" name="Picture Placeholder 2">
            <a:extLst>
              <a:ext uri="{FF2B5EF4-FFF2-40B4-BE49-F238E27FC236}">
                <a16:creationId xmlns:a16="http://schemas.microsoft.com/office/drawing/2014/main" id="{BC958767-FB75-B846-B796-00AC89E520A8}"/>
              </a:ext>
            </a:extLst>
          </p:cNvPr>
          <p:cNvSpPr txBox="1">
            <a:spLocks noGrp="1"/>
          </p:cNvSpPr>
          <p:nvPr>
            <p:ph type="pic" idx="4294967295"/>
          </p:nvPr>
        </p:nvSpPr>
        <p:spPr>
          <a:xfrm>
            <a:off x="1371600" y="932111"/>
            <a:ext cx="8759823" cy="3164976"/>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A6D990A7-41DA-5643-9458-D5E5FAB5FE1F}"/>
              </a:ext>
            </a:extLst>
          </p:cNvPr>
          <p:cNvSpPr txBox="1">
            <a:spLocks noGrp="1"/>
          </p:cNvSpPr>
          <p:nvPr>
            <p:ph type="body" idx="4294967295"/>
          </p:nvPr>
        </p:nvSpPr>
        <p:spPr>
          <a:xfrm>
            <a:off x="685800" y="5299606"/>
            <a:ext cx="10131423" cy="493711"/>
          </a:xfrm>
        </p:spPr>
        <p:txBody>
          <a:bodyPr anchor="t"/>
          <a:lstStyle>
            <a:lvl1pPr marL="0" indent="0">
              <a:buNone/>
              <a:defRPr sz="1400"/>
            </a:lvl1pPr>
          </a:lstStyle>
          <a:p>
            <a:pPr lvl="0"/>
            <a:r>
              <a:rPr lang="en-US"/>
              <a:t>Click to edit Master text styles</a:t>
            </a:r>
          </a:p>
        </p:txBody>
      </p:sp>
      <p:sp>
        <p:nvSpPr>
          <p:cNvPr id="6" name="Date Placeholder 4">
            <a:extLst>
              <a:ext uri="{FF2B5EF4-FFF2-40B4-BE49-F238E27FC236}">
                <a16:creationId xmlns:a16="http://schemas.microsoft.com/office/drawing/2014/main" id="{EB5E809C-82DC-9949-B5C6-F79429F4B04D}"/>
              </a:ext>
            </a:extLst>
          </p:cNvPr>
          <p:cNvSpPr txBox="1">
            <a:spLocks noGrp="1"/>
          </p:cNvSpPr>
          <p:nvPr>
            <p:ph type="dt" sz="half" idx="7"/>
          </p:nvPr>
        </p:nvSpPr>
        <p:spPr/>
        <p:txBody>
          <a:bodyPr/>
          <a:lstStyle>
            <a:lvl1pPr>
              <a:defRPr/>
            </a:lvl1pPr>
          </a:lstStyle>
          <a:p>
            <a:pPr lvl="0"/>
            <a:fld id="{676F48D5-0B8A-7646-A336-BB42727C46A8}" type="datetime1">
              <a:rPr lang="en-US"/>
              <a:pPr lvl="0"/>
              <a:t>10/12/18</a:t>
            </a:fld>
            <a:endParaRPr lang="en-US"/>
          </a:p>
        </p:txBody>
      </p:sp>
      <p:sp>
        <p:nvSpPr>
          <p:cNvPr id="7" name="Footer Placeholder 5">
            <a:extLst>
              <a:ext uri="{FF2B5EF4-FFF2-40B4-BE49-F238E27FC236}">
                <a16:creationId xmlns:a16="http://schemas.microsoft.com/office/drawing/2014/main" id="{DBE020A3-AE0E-174B-A6FB-43DFC91D0581}"/>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66848AB7-71C6-4549-BF8B-40A5D63E5F06}"/>
              </a:ext>
            </a:extLst>
          </p:cNvPr>
          <p:cNvSpPr txBox="1">
            <a:spLocks noGrp="1"/>
          </p:cNvSpPr>
          <p:nvPr>
            <p:ph type="sldNum" sz="quarter" idx="8"/>
          </p:nvPr>
        </p:nvSpPr>
        <p:spPr/>
        <p:txBody>
          <a:bodyPr/>
          <a:lstStyle>
            <a:lvl1pPr>
              <a:defRPr/>
            </a:lvl1pPr>
          </a:lstStyle>
          <a:p>
            <a:pPr lvl="0"/>
            <a:fld id="{287035FD-829B-1A4B-A5E2-69CD8691B8FA}" type="slidenum">
              <a:t>‹#›</a:t>
            </a:fld>
            <a:endParaRPr lang="en-US"/>
          </a:p>
        </p:txBody>
      </p:sp>
    </p:spTree>
    <p:extLst>
      <p:ext uri="{BB962C8B-B14F-4D97-AF65-F5344CB8AC3E}">
        <p14:creationId xmlns:p14="http://schemas.microsoft.com/office/powerpoint/2010/main" val="979904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2ACF73F0-8FFE-0D43-97C6-094AE6CB653E}"/>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65A4E1A-0313-E345-BB6D-170501F3234F}"/>
              </a:ext>
            </a:extLst>
          </p:cNvPr>
          <p:cNvSpPr txBox="1">
            <a:spLocks noGrp="1"/>
          </p:cNvSpPr>
          <p:nvPr>
            <p:ph type="title"/>
          </p:nvPr>
        </p:nvSpPr>
        <p:spPr>
          <a:xfrm>
            <a:off x="685800" y="609603"/>
            <a:ext cx="10131423" cy="3124203"/>
          </a:xfrm>
        </p:spPr>
        <p:txBody>
          <a:bodyPr/>
          <a:lstStyle>
            <a:lvl1pPr>
              <a:defRPr sz="3200" cap="none"/>
            </a:lvl1pPr>
          </a:lstStyle>
          <a:p>
            <a:pPr lvl="0"/>
            <a:r>
              <a:rPr lang="en-US"/>
              <a:t>Click to edit Master title style</a:t>
            </a:r>
          </a:p>
        </p:txBody>
      </p:sp>
      <p:sp>
        <p:nvSpPr>
          <p:cNvPr id="4" name="Text Placeholder 2">
            <a:extLst>
              <a:ext uri="{FF2B5EF4-FFF2-40B4-BE49-F238E27FC236}">
                <a16:creationId xmlns:a16="http://schemas.microsoft.com/office/drawing/2014/main" id="{AC64FA4C-314C-7A48-911C-2389DEA9FBED}"/>
              </a:ext>
            </a:extLst>
          </p:cNvPr>
          <p:cNvSpPr txBox="1">
            <a:spLocks noGrp="1"/>
          </p:cNvSpPr>
          <p:nvPr>
            <p:ph type="body" idx="4294967295"/>
          </p:nvPr>
        </p:nvSpPr>
        <p:spPr>
          <a:xfrm>
            <a:off x="685800" y="4343400"/>
            <a:ext cx="10131423" cy="1447796"/>
          </a:xfrm>
        </p:spPr>
        <p:txBody>
          <a:bodyPr/>
          <a:lstStyle>
            <a:lvl1pPr marL="0" indent="0">
              <a:buNone/>
              <a:defRPr sz="2000"/>
            </a:lvl1pPr>
          </a:lstStyle>
          <a:p>
            <a:pPr lvl="0"/>
            <a:r>
              <a:rPr lang="en-US"/>
              <a:t>Click to edit Master text styles</a:t>
            </a:r>
          </a:p>
        </p:txBody>
      </p:sp>
      <p:sp>
        <p:nvSpPr>
          <p:cNvPr id="5" name="Date Placeholder 3">
            <a:extLst>
              <a:ext uri="{FF2B5EF4-FFF2-40B4-BE49-F238E27FC236}">
                <a16:creationId xmlns:a16="http://schemas.microsoft.com/office/drawing/2014/main" id="{7752A8EB-2A20-D942-B881-86B60B19C645}"/>
              </a:ext>
            </a:extLst>
          </p:cNvPr>
          <p:cNvSpPr txBox="1">
            <a:spLocks noGrp="1"/>
          </p:cNvSpPr>
          <p:nvPr>
            <p:ph type="dt" sz="half" idx="7"/>
          </p:nvPr>
        </p:nvSpPr>
        <p:spPr/>
        <p:txBody>
          <a:bodyPr/>
          <a:lstStyle>
            <a:lvl1pPr>
              <a:defRPr/>
            </a:lvl1pPr>
          </a:lstStyle>
          <a:p>
            <a:pPr lvl="0"/>
            <a:fld id="{7DA3DF21-5AC4-6042-A353-CBBE8D74317F}" type="datetime1">
              <a:rPr lang="en-US"/>
              <a:pPr lvl="0"/>
              <a:t>10/12/18</a:t>
            </a:fld>
            <a:endParaRPr lang="en-US"/>
          </a:p>
        </p:txBody>
      </p:sp>
      <p:sp>
        <p:nvSpPr>
          <p:cNvPr id="6" name="Footer Placeholder 4">
            <a:extLst>
              <a:ext uri="{FF2B5EF4-FFF2-40B4-BE49-F238E27FC236}">
                <a16:creationId xmlns:a16="http://schemas.microsoft.com/office/drawing/2014/main" id="{509B20FD-05AE-D542-A197-46D47448CDBA}"/>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274CCA1B-4B7D-6C47-83CE-A25D325C502B}"/>
              </a:ext>
            </a:extLst>
          </p:cNvPr>
          <p:cNvSpPr txBox="1">
            <a:spLocks noGrp="1"/>
          </p:cNvSpPr>
          <p:nvPr>
            <p:ph type="sldNum" sz="quarter" idx="8"/>
          </p:nvPr>
        </p:nvSpPr>
        <p:spPr/>
        <p:txBody>
          <a:bodyPr/>
          <a:lstStyle>
            <a:lvl1pPr>
              <a:defRPr/>
            </a:lvl1pPr>
          </a:lstStyle>
          <a:p>
            <a:pPr lvl="0"/>
            <a:fld id="{D9FA49CD-B3BB-5048-ADE4-21771C90E63B}" type="slidenum">
              <a:t>‹#›</a:t>
            </a:fld>
            <a:endParaRPr lang="en-US"/>
          </a:p>
        </p:txBody>
      </p:sp>
    </p:spTree>
    <p:extLst>
      <p:ext uri="{BB962C8B-B14F-4D97-AF65-F5344CB8AC3E}">
        <p14:creationId xmlns:p14="http://schemas.microsoft.com/office/powerpoint/2010/main" val="401541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2" name="Picture 15" descr="Celestia-R1---OverlayContentHD.png">
            <a:extLst>
              <a:ext uri="{FF2B5EF4-FFF2-40B4-BE49-F238E27FC236}">
                <a16:creationId xmlns:a16="http://schemas.microsoft.com/office/drawing/2014/main" id="{87D22719-5AAA-6847-87D0-96B523D899EC}"/>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4">
            <a:extLst>
              <a:ext uri="{FF2B5EF4-FFF2-40B4-BE49-F238E27FC236}">
                <a16:creationId xmlns:a16="http://schemas.microsoft.com/office/drawing/2014/main" id="{CE1C9088-6053-CB45-BB37-1CBF0FBECAF6}"/>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0">
            <a:extLst>
              <a:ext uri="{FF2B5EF4-FFF2-40B4-BE49-F238E27FC236}">
                <a16:creationId xmlns:a16="http://schemas.microsoft.com/office/drawing/2014/main" id="{BED5DB1E-71FF-4045-9B4B-5D928D71E470}"/>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1856FAFB-E351-3D4F-84A6-F3FA889BBE49}"/>
              </a:ext>
            </a:extLst>
          </p:cNvPr>
          <p:cNvSpPr txBox="1">
            <a:spLocks noGrp="1"/>
          </p:cNvSpPr>
          <p:nvPr>
            <p:ph type="title"/>
          </p:nvPr>
        </p:nvSpPr>
        <p:spPr>
          <a:xfrm>
            <a:off x="992270" y="609603"/>
            <a:ext cx="9550395" cy="2743200"/>
          </a:xfrm>
        </p:spPr>
        <p:txBody>
          <a:bodyPr/>
          <a:lstStyle>
            <a:lvl1pPr>
              <a:defRPr sz="3200" cap="none"/>
            </a:lvl1pPr>
          </a:lstStyle>
          <a:p>
            <a:pPr lvl="0"/>
            <a:r>
              <a:rPr lang="en-US"/>
              <a:t>Click to edit Master title style</a:t>
            </a:r>
          </a:p>
        </p:txBody>
      </p:sp>
      <p:sp>
        <p:nvSpPr>
          <p:cNvPr id="6" name="Text Placeholder 9">
            <a:extLst>
              <a:ext uri="{FF2B5EF4-FFF2-40B4-BE49-F238E27FC236}">
                <a16:creationId xmlns:a16="http://schemas.microsoft.com/office/drawing/2014/main" id="{65D55F54-8406-EB4D-81A4-8D75189A4264}"/>
              </a:ext>
            </a:extLst>
          </p:cNvPr>
          <p:cNvSpPr txBox="1">
            <a:spLocks noGrp="1"/>
          </p:cNvSpPr>
          <p:nvPr>
            <p:ph type="body" idx="4294967295"/>
          </p:nvPr>
        </p:nvSpPr>
        <p:spPr>
          <a:xfrm>
            <a:off x="1097874" y="3352803"/>
            <a:ext cx="9339187" cy="381003"/>
          </a:xfrm>
        </p:spPr>
        <p:txBody>
          <a:bodyPr/>
          <a:lstStyle>
            <a:lvl1pPr marL="0" indent="0">
              <a:buNone/>
              <a:defRPr/>
            </a:lvl1pPr>
          </a:lstStyle>
          <a:p>
            <a:pPr lvl="0"/>
            <a:r>
              <a:rPr lang="en-US"/>
              <a:t>Click to edit Master text styles</a:t>
            </a:r>
          </a:p>
        </p:txBody>
      </p:sp>
      <p:sp>
        <p:nvSpPr>
          <p:cNvPr id="7" name="Text Placeholder 2">
            <a:extLst>
              <a:ext uri="{FF2B5EF4-FFF2-40B4-BE49-F238E27FC236}">
                <a16:creationId xmlns:a16="http://schemas.microsoft.com/office/drawing/2014/main" id="{0CD8904E-638B-6345-87F3-CB51C623857C}"/>
              </a:ext>
            </a:extLst>
          </p:cNvPr>
          <p:cNvSpPr txBox="1">
            <a:spLocks noGrp="1"/>
          </p:cNvSpPr>
          <p:nvPr>
            <p:ph type="body" idx="4294967295"/>
          </p:nvPr>
        </p:nvSpPr>
        <p:spPr>
          <a:xfrm>
            <a:off x="687464" y="4343400"/>
            <a:ext cx="10152363" cy="1447796"/>
          </a:xfrm>
        </p:spPr>
        <p:txBody>
          <a:bodyPr/>
          <a:lstStyle>
            <a:lvl1pPr marL="0" indent="0">
              <a:buNone/>
              <a:defRPr sz="2000"/>
            </a:lvl1pPr>
          </a:lstStyle>
          <a:p>
            <a:pPr lvl="0"/>
            <a:r>
              <a:rPr lang="en-US"/>
              <a:t>Click to edit Master text styles</a:t>
            </a:r>
          </a:p>
        </p:txBody>
      </p:sp>
      <p:sp>
        <p:nvSpPr>
          <p:cNvPr id="8" name="Date Placeholder 3">
            <a:extLst>
              <a:ext uri="{FF2B5EF4-FFF2-40B4-BE49-F238E27FC236}">
                <a16:creationId xmlns:a16="http://schemas.microsoft.com/office/drawing/2014/main" id="{CFBD5DCD-B931-BA4A-9393-D0650FDF7D07}"/>
              </a:ext>
            </a:extLst>
          </p:cNvPr>
          <p:cNvSpPr txBox="1">
            <a:spLocks noGrp="1"/>
          </p:cNvSpPr>
          <p:nvPr>
            <p:ph type="dt" sz="half" idx="7"/>
          </p:nvPr>
        </p:nvSpPr>
        <p:spPr/>
        <p:txBody>
          <a:bodyPr/>
          <a:lstStyle>
            <a:lvl1pPr>
              <a:defRPr/>
            </a:lvl1pPr>
          </a:lstStyle>
          <a:p>
            <a:pPr lvl="0"/>
            <a:fld id="{BF78F66F-0D7C-A040-95FB-C357E090BDA8}" type="datetime1">
              <a:rPr lang="en-US"/>
              <a:pPr lvl="0"/>
              <a:t>10/12/18</a:t>
            </a:fld>
            <a:endParaRPr lang="en-US"/>
          </a:p>
        </p:txBody>
      </p:sp>
      <p:sp>
        <p:nvSpPr>
          <p:cNvPr id="9" name="Footer Placeholder 4">
            <a:extLst>
              <a:ext uri="{FF2B5EF4-FFF2-40B4-BE49-F238E27FC236}">
                <a16:creationId xmlns:a16="http://schemas.microsoft.com/office/drawing/2014/main" id="{2A532783-E115-8E4D-B274-93DC6D4D0694}"/>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2A450091-D48B-424F-B787-A62EAE79F66B}"/>
              </a:ext>
            </a:extLst>
          </p:cNvPr>
          <p:cNvSpPr txBox="1">
            <a:spLocks noGrp="1"/>
          </p:cNvSpPr>
          <p:nvPr>
            <p:ph type="sldNum" sz="quarter" idx="8"/>
          </p:nvPr>
        </p:nvSpPr>
        <p:spPr/>
        <p:txBody>
          <a:bodyPr/>
          <a:lstStyle>
            <a:lvl1pPr>
              <a:defRPr/>
            </a:lvl1pPr>
          </a:lstStyle>
          <a:p>
            <a:pPr lvl="0"/>
            <a:fld id="{A807BD5D-5171-4E45-A470-71DD7F29982F}" type="slidenum">
              <a:t>‹#›</a:t>
            </a:fld>
            <a:endParaRPr lang="en-US"/>
          </a:p>
        </p:txBody>
      </p:sp>
    </p:spTree>
    <p:extLst>
      <p:ext uri="{BB962C8B-B14F-4D97-AF65-F5344CB8AC3E}">
        <p14:creationId xmlns:p14="http://schemas.microsoft.com/office/powerpoint/2010/main" val="366075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BED28F1D-1B04-AF41-9C75-3F9970EF05B1}"/>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51E0E849-C446-D841-9F98-6DFE1F1A3F7D}"/>
              </a:ext>
            </a:extLst>
          </p:cNvPr>
          <p:cNvSpPr txBox="1">
            <a:spLocks noGrp="1"/>
          </p:cNvSpPr>
          <p:nvPr>
            <p:ph type="title"/>
          </p:nvPr>
        </p:nvSpPr>
        <p:spPr>
          <a:xfrm>
            <a:off x="685800" y="3308582"/>
            <a:ext cx="10131423" cy="1468800"/>
          </a:xfrm>
        </p:spPr>
        <p:txBody>
          <a:bodyPr anchor="b"/>
          <a:lstStyle>
            <a:lvl1pPr>
              <a:defRPr sz="3200" cap="none"/>
            </a:lvl1pPr>
          </a:lstStyle>
          <a:p>
            <a:pPr lvl="0"/>
            <a:r>
              <a:rPr lang="en-US"/>
              <a:t>Click to edit Master title style</a:t>
            </a:r>
          </a:p>
        </p:txBody>
      </p:sp>
      <p:sp>
        <p:nvSpPr>
          <p:cNvPr id="4" name="Text Placeholder 2">
            <a:extLst>
              <a:ext uri="{FF2B5EF4-FFF2-40B4-BE49-F238E27FC236}">
                <a16:creationId xmlns:a16="http://schemas.microsoft.com/office/drawing/2014/main" id="{5A8A2ABF-A454-0F4F-91AE-9AFE8B2600FB}"/>
              </a:ext>
            </a:extLst>
          </p:cNvPr>
          <p:cNvSpPr txBox="1">
            <a:spLocks noGrp="1"/>
          </p:cNvSpPr>
          <p:nvPr>
            <p:ph type="body" idx="4294967295"/>
          </p:nvPr>
        </p:nvSpPr>
        <p:spPr>
          <a:xfrm>
            <a:off x="685800" y="4777383"/>
            <a:ext cx="10131423" cy="860395"/>
          </a:xfrm>
        </p:spPr>
        <p:txBody>
          <a:bodyPr anchor="t"/>
          <a:lstStyle>
            <a:lvl1pPr marL="0" indent="0">
              <a:buNone/>
              <a:defRPr sz="2000"/>
            </a:lvl1pPr>
          </a:lstStyle>
          <a:p>
            <a:pPr lvl="0"/>
            <a:r>
              <a:rPr lang="en-US"/>
              <a:t>Click to edit Master text styles</a:t>
            </a:r>
          </a:p>
        </p:txBody>
      </p:sp>
      <p:sp>
        <p:nvSpPr>
          <p:cNvPr id="5" name="Date Placeholder 3">
            <a:extLst>
              <a:ext uri="{FF2B5EF4-FFF2-40B4-BE49-F238E27FC236}">
                <a16:creationId xmlns:a16="http://schemas.microsoft.com/office/drawing/2014/main" id="{B0510ACD-879A-644A-A00A-3DC3030CD30D}"/>
              </a:ext>
            </a:extLst>
          </p:cNvPr>
          <p:cNvSpPr txBox="1">
            <a:spLocks noGrp="1"/>
          </p:cNvSpPr>
          <p:nvPr>
            <p:ph type="dt" sz="half" idx="7"/>
          </p:nvPr>
        </p:nvSpPr>
        <p:spPr/>
        <p:txBody>
          <a:bodyPr/>
          <a:lstStyle>
            <a:lvl1pPr>
              <a:defRPr/>
            </a:lvl1pPr>
          </a:lstStyle>
          <a:p>
            <a:pPr lvl="0"/>
            <a:fld id="{FEF06429-AB1D-5D40-9602-38CD0CE7422F}" type="datetime1">
              <a:rPr lang="en-US"/>
              <a:pPr lvl="0"/>
              <a:t>10/12/18</a:t>
            </a:fld>
            <a:endParaRPr lang="en-US"/>
          </a:p>
        </p:txBody>
      </p:sp>
      <p:sp>
        <p:nvSpPr>
          <p:cNvPr id="6" name="Footer Placeholder 4">
            <a:extLst>
              <a:ext uri="{FF2B5EF4-FFF2-40B4-BE49-F238E27FC236}">
                <a16:creationId xmlns:a16="http://schemas.microsoft.com/office/drawing/2014/main" id="{8F2AA5CE-9A9A-5B45-A4AC-107852CEE9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BA8B6B57-8829-A949-B0FC-4554D8ADB8DD}"/>
              </a:ext>
            </a:extLst>
          </p:cNvPr>
          <p:cNvSpPr txBox="1">
            <a:spLocks noGrp="1"/>
          </p:cNvSpPr>
          <p:nvPr>
            <p:ph type="sldNum" sz="quarter" idx="8"/>
          </p:nvPr>
        </p:nvSpPr>
        <p:spPr/>
        <p:txBody>
          <a:bodyPr/>
          <a:lstStyle>
            <a:lvl1pPr>
              <a:defRPr/>
            </a:lvl1pPr>
          </a:lstStyle>
          <a:p>
            <a:pPr lvl="0"/>
            <a:fld id="{FD675E43-03BE-5142-9DF1-709D63700F3C}" type="slidenum">
              <a:t>‹#›</a:t>
            </a:fld>
            <a:endParaRPr lang="en-US"/>
          </a:p>
        </p:txBody>
      </p:sp>
    </p:spTree>
    <p:extLst>
      <p:ext uri="{BB962C8B-B14F-4D97-AF65-F5344CB8AC3E}">
        <p14:creationId xmlns:p14="http://schemas.microsoft.com/office/powerpoint/2010/main" val="1226950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2" name="Picture 10" descr="Celestia-R1---OverlayContentHD.png">
            <a:extLst>
              <a:ext uri="{FF2B5EF4-FFF2-40B4-BE49-F238E27FC236}">
                <a16:creationId xmlns:a16="http://schemas.microsoft.com/office/drawing/2014/main" id="{6F6D154D-E566-F541-8CEE-99EA59E85257}"/>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2">
            <a:extLst>
              <a:ext uri="{FF2B5EF4-FFF2-40B4-BE49-F238E27FC236}">
                <a16:creationId xmlns:a16="http://schemas.microsoft.com/office/drawing/2014/main" id="{36B5F7C0-C68F-2E4A-AFF8-9D8E9F0FF056}"/>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3">
            <a:extLst>
              <a:ext uri="{FF2B5EF4-FFF2-40B4-BE49-F238E27FC236}">
                <a16:creationId xmlns:a16="http://schemas.microsoft.com/office/drawing/2014/main" id="{07FEA09A-6E01-E844-B4D5-2E94B9EA7DD5}"/>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BCB46E03-6F49-2046-BDDB-DD5B142BF960}"/>
              </a:ext>
            </a:extLst>
          </p:cNvPr>
          <p:cNvSpPr txBox="1">
            <a:spLocks noGrp="1"/>
          </p:cNvSpPr>
          <p:nvPr>
            <p:ph type="title"/>
          </p:nvPr>
        </p:nvSpPr>
        <p:spPr>
          <a:xfrm>
            <a:off x="992270" y="609603"/>
            <a:ext cx="9550395" cy="2743200"/>
          </a:xfrm>
        </p:spPr>
        <p:txBody>
          <a:bodyPr/>
          <a:lstStyle>
            <a:lvl1pPr>
              <a:defRPr sz="3200" cap="none"/>
            </a:lvl1pPr>
          </a:lstStyle>
          <a:p>
            <a:pPr lvl="0"/>
            <a:r>
              <a:rPr lang="en-US"/>
              <a:t>Click to edit Master title style</a:t>
            </a:r>
          </a:p>
        </p:txBody>
      </p:sp>
      <p:sp>
        <p:nvSpPr>
          <p:cNvPr id="6" name="Text Placeholder 9">
            <a:extLst>
              <a:ext uri="{FF2B5EF4-FFF2-40B4-BE49-F238E27FC236}">
                <a16:creationId xmlns:a16="http://schemas.microsoft.com/office/drawing/2014/main" id="{B3E5B146-F73E-8745-BF0B-DE62054A2DDF}"/>
              </a:ext>
            </a:extLst>
          </p:cNvPr>
          <p:cNvSpPr txBox="1">
            <a:spLocks noGrp="1"/>
          </p:cNvSpPr>
          <p:nvPr>
            <p:ph type="body" idx="4294967295"/>
          </p:nvPr>
        </p:nvSpPr>
        <p:spPr>
          <a:xfrm>
            <a:off x="685800" y="3886200"/>
            <a:ext cx="10135438" cy="888997"/>
          </a:xfrm>
        </p:spPr>
        <p:txBody>
          <a:bodyPr anchor="b"/>
          <a:lstStyle>
            <a:lvl1pPr marL="0">
              <a:buNone/>
              <a:defRPr sz="2400"/>
            </a:lvl1pPr>
          </a:lstStyle>
          <a:p>
            <a:pPr lvl="0"/>
            <a:r>
              <a:rPr lang="en-US"/>
              <a:t>Click to edit Master text styles</a:t>
            </a:r>
          </a:p>
        </p:txBody>
      </p:sp>
      <p:sp>
        <p:nvSpPr>
          <p:cNvPr id="7" name="Text Placeholder 2">
            <a:extLst>
              <a:ext uri="{FF2B5EF4-FFF2-40B4-BE49-F238E27FC236}">
                <a16:creationId xmlns:a16="http://schemas.microsoft.com/office/drawing/2014/main" id="{86DDA6C9-5A7D-6B4C-B0A4-9D76F2D8F362}"/>
              </a:ext>
            </a:extLst>
          </p:cNvPr>
          <p:cNvSpPr txBox="1">
            <a:spLocks noGrp="1"/>
          </p:cNvSpPr>
          <p:nvPr>
            <p:ph type="body" idx="4294967295"/>
          </p:nvPr>
        </p:nvSpPr>
        <p:spPr>
          <a:xfrm>
            <a:off x="685800" y="4775197"/>
            <a:ext cx="10135438" cy="1015998"/>
          </a:xfrm>
        </p:spPr>
        <p:txBody>
          <a:bodyPr anchor="t"/>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05D8D8A-FFD4-0640-B72E-80D2C63E82D2}"/>
              </a:ext>
            </a:extLst>
          </p:cNvPr>
          <p:cNvSpPr txBox="1">
            <a:spLocks noGrp="1"/>
          </p:cNvSpPr>
          <p:nvPr>
            <p:ph type="dt" sz="half" idx="7"/>
          </p:nvPr>
        </p:nvSpPr>
        <p:spPr/>
        <p:txBody>
          <a:bodyPr/>
          <a:lstStyle>
            <a:lvl1pPr>
              <a:defRPr/>
            </a:lvl1pPr>
          </a:lstStyle>
          <a:p>
            <a:pPr lvl="0"/>
            <a:fld id="{60C1599E-7A29-0D49-8D70-D1ED6C472E76}" type="datetime1">
              <a:rPr lang="en-US"/>
              <a:pPr lvl="0"/>
              <a:t>10/12/18</a:t>
            </a:fld>
            <a:endParaRPr lang="en-US"/>
          </a:p>
        </p:txBody>
      </p:sp>
      <p:sp>
        <p:nvSpPr>
          <p:cNvPr id="9" name="Footer Placeholder 4">
            <a:extLst>
              <a:ext uri="{FF2B5EF4-FFF2-40B4-BE49-F238E27FC236}">
                <a16:creationId xmlns:a16="http://schemas.microsoft.com/office/drawing/2014/main" id="{ED370EC0-244D-2F4B-8AEC-62C830B9633B}"/>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5B3122E6-55CA-5746-A497-0BA31675C59B}"/>
              </a:ext>
            </a:extLst>
          </p:cNvPr>
          <p:cNvSpPr txBox="1">
            <a:spLocks noGrp="1"/>
          </p:cNvSpPr>
          <p:nvPr>
            <p:ph type="sldNum" sz="quarter" idx="8"/>
          </p:nvPr>
        </p:nvSpPr>
        <p:spPr/>
        <p:txBody>
          <a:bodyPr/>
          <a:lstStyle>
            <a:lvl1pPr>
              <a:defRPr/>
            </a:lvl1pPr>
          </a:lstStyle>
          <a:p>
            <a:pPr lvl="0"/>
            <a:fld id="{13E7C624-1F13-9544-B903-41A30C7533A6}" type="slidenum">
              <a:t>‹#›</a:t>
            </a:fld>
            <a:endParaRPr lang="en-US"/>
          </a:p>
        </p:txBody>
      </p:sp>
    </p:spTree>
    <p:extLst>
      <p:ext uri="{BB962C8B-B14F-4D97-AF65-F5344CB8AC3E}">
        <p14:creationId xmlns:p14="http://schemas.microsoft.com/office/powerpoint/2010/main" val="178861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D3D1E898-A527-194C-ABBE-269C4291ED7F}"/>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B6CBA80F-4B68-3D4A-8DCE-C807F54BF1B0}"/>
              </a:ext>
            </a:extLst>
          </p:cNvPr>
          <p:cNvSpPr txBox="1">
            <a:spLocks noGrp="1"/>
          </p:cNvSpPr>
          <p:nvPr>
            <p:ph type="title"/>
          </p:nvPr>
        </p:nvSpPr>
        <p:spPr>
          <a:xfrm>
            <a:off x="685800" y="609603"/>
            <a:ext cx="10131423" cy="2743200"/>
          </a:xfrm>
        </p:spPr>
        <p:txBody>
          <a:bodyPr/>
          <a:lstStyle>
            <a:lvl1pPr>
              <a:defRPr/>
            </a:lvl1pPr>
          </a:lstStyle>
          <a:p>
            <a:pPr lvl="0"/>
            <a:r>
              <a:rPr lang="en-US"/>
              <a:t>Click to edit Master title style</a:t>
            </a:r>
          </a:p>
        </p:txBody>
      </p:sp>
      <p:sp>
        <p:nvSpPr>
          <p:cNvPr id="4" name="Text Placeholder 9">
            <a:extLst>
              <a:ext uri="{FF2B5EF4-FFF2-40B4-BE49-F238E27FC236}">
                <a16:creationId xmlns:a16="http://schemas.microsoft.com/office/drawing/2014/main" id="{4B8DF718-F03A-6946-A5A6-E432E6DA736C}"/>
              </a:ext>
            </a:extLst>
          </p:cNvPr>
          <p:cNvSpPr txBox="1">
            <a:spLocks noGrp="1"/>
          </p:cNvSpPr>
          <p:nvPr>
            <p:ph type="body" idx="4294967295"/>
          </p:nvPr>
        </p:nvSpPr>
        <p:spPr>
          <a:xfrm>
            <a:off x="685800" y="3505196"/>
            <a:ext cx="10131423" cy="838203"/>
          </a:xfrm>
        </p:spPr>
        <p:txBody>
          <a:bodyPr anchor="b"/>
          <a:lstStyle>
            <a:lvl1pPr marL="0">
              <a:buNone/>
              <a:defRPr sz="2800"/>
            </a:lvl1pPr>
          </a:lstStyle>
          <a:p>
            <a:pPr lvl="0"/>
            <a:r>
              <a:rPr lang="en-US"/>
              <a:t>Click to edit Master text styles</a:t>
            </a:r>
          </a:p>
        </p:txBody>
      </p:sp>
      <p:sp>
        <p:nvSpPr>
          <p:cNvPr id="5" name="Text Placeholder 2">
            <a:extLst>
              <a:ext uri="{FF2B5EF4-FFF2-40B4-BE49-F238E27FC236}">
                <a16:creationId xmlns:a16="http://schemas.microsoft.com/office/drawing/2014/main" id="{3DBD011E-03B7-9E4D-8D76-27D489132446}"/>
              </a:ext>
            </a:extLst>
          </p:cNvPr>
          <p:cNvSpPr txBox="1">
            <a:spLocks noGrp="1"/>
          </p:cNvSpPr>
          <p:nvPr>
            <p:ph type="body" idx="4294967295"/>
          </p:nvPr>
        </p:nvSpPr>
        <p:spPr>
          <a:xfrm>
            <a:off x="685800" y="4343400"/>
            <a:ext cx="10131423" cy="1447796"/>
          </a:xfrm>
        </p:spPr>
        <p:txBody>
          <a:bodyPr anchor="t"/>
          <a:lstStyle>
            <a:lvl1pPr marL="0" indent="0">
              <a:buNone/>
              <a:defRPr/>
            </a:lvl1pPr>
          </a:lstStyle>
          <a:p>
            <a:pPr lvl="0"/>
            <a:r>
              <a:rPr lang="en-US"/>
              <a:t>Click to edit Master text styles</a:t>
            </a:r>
          </a:p>
        </p:txBody>
      </p:sp>
      <p:sp>
        <p:nvSpPr>
          <p:cNvPr id="6" name="Date Placeholder 3">
            <a:extLst>
              <a:ext uri="{FF2B5EF4-FFF2-40B4-BE49-F238E27FC236}">
                <a16:creationId xmlns:a16="http://schemas.microsoft.com/office/drawing/2014/main" id="{91560862-C4EA-C145-8B38-47610354E994}"/>
              </a:ext>
            </a:extLst>
          </p:cNvPr>
          <p:cNvSpPr txBox="1">
            <a:spLocks noGrp="1"/>
          </p:cNvSpPr>
          <p:nvPr>
            <p:ph type="dt" sz="half" idx="7"/>
          </p:nvPr>
        </p:nvSpPr>
        <p:spPr/>
        <p:txBody>
          <a:bodyPr/>
          <a:lstStyle>
            <a:lvl1pPr>
              <a:defRPr/>
            </a:lvl1pPr>
          </a:lstStyle>
          <a:p>
            <a:pPr lvl="0"/>
            <a:fld id="{F0AB97BB-F540-DC49-B9FF-74C5166A5360}" type="datetime1">
              <a:rPr lang="en-US"/>
              <a:pPr lvl="0"/>
              <a:t>10/12/18</a:t>
            </a:fld>
            <a:endParaRPr lang="en-US"/>
          </a:p>
        </p:txBody>
      </p:sp>
      <p:sp>
        <p:nvSpPr>
          <p:cNvPr id="7" name="Footer Placeholder 4">
            <a:extLst>
              <a:ext uri="{FF2B5EF4-FFF2-40B4-BE49-F238E27FC236}">
                <a16:creationId xmlns:a16="http://schemas.microsoft.com/office/drawing/2014/main" id="{6E07C3C9-F2B7-A14E-A973-4D51C50C10E9}"/>
              </a:ext>
            </a:extLst>
          </p:cNvPr>
          <p:cNvSpPr txBox="1">
            <a:spLocks noGrp="1"/>
          </p:cNvSpPr>
          <p:nvPr>
            <p:ph type="ftr" sz="quarter" idx="9"/>
          </p:nvPr>
        </p:nvSpPr>
        <p:spPr/>
        <p:txBody>
          <a:bodyPr/>
          <a:lstStyle>
            <a:lvl1pPr>
              <a:defRPr/>
            </a:lvl1pPr>
          </a:lstStyle>
          <a:p>
            <a:pPr lvl="0"/>
            <a:endParaRPr lang="en-US"/>
          </a:p>
        </p:txBody>
      </p:sp>
      <p:sp>
        <p:nvSpPr>
          <p:cNvPr id="8" name="Slide Number Placeholder 5">
            <a:extLst>
              <a:ext uri="{FF2B5EF4-FFF2-40B4-BE49-F238E27FC236}">
                <a16:creationId xmlns:a16="http://schemas.microsoft.com/office/drawing/2014/main" id="{444E8C1C-4518-6249-B1D3-EFBA4438D50F}"/>
              </a:ext>
            </a:extLst>
          </p:cNvPr>
          <p:cNvSpPr txBox="1">
            <a:spLocks noGrp="1"/>
          </p:cNvSpPr>
          <p:nvPr>
            <p:ph type="sldNum" sz="quarter" idx="8"/>
          </p:nvPr>
        </p:nvSpPr>
        <p:spPr/>
        <p:txBody>
          <a:bodyPr/>
          <a:lstStyle>
            <a:lvl1pPr>
              <a:defRPr/>
            </a:lvl1pPr>
          </a:lstStyle>
          <a:p>
            <a:pPr lvl="0"/>
            <a:fld id="{0F38ED64-CADC-5647-B7BE-0DCB898DDF12}" type="slidenum">
              <a:t>‹#›</a:t>
            </a:fld>
            <a:endParaRPr lang="en-US"/>
          </a:p>
        </p:txBody>
      </p:sp>
    </p:spTree>
    <p:extLst>
      <p:ext uri="{BB962C8B-B14F-4D97-AF65-F5344CB8AC3E}">
        <p14:creationId xmlns:p14="http://schemas.microsoft.com/office/powerpoint/2010/main" val="2448964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00E78AE9-0F00-3643-8A8B-6C09F1A50A7C}"/>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ext Placeholder 2">
            <a:extLst>
              <a:ext uri="{FF2B5EF4-FFF2-40B4-BE49-F238E27FC236}">
                <a16:creationId xmlns:a16="http://schemas.microsoft.com/office/drawing/2014/main" id="{730CFC98-5794-B942-A449-190B9932FB76}"/>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7E23-619D-544D-95FD-8FEB35ECD006}"/>
              </a:ext>
            </a:extLst>
          </p:cNvPr>
          <p:cNvSpPr txBox="1">
            <a:spLocks noGrp="1"/>
          </p:cNvSpPr>
          <p:nvPr>
            <p:ph type="dt" sz="half" idx="7"/>
          </p:nvPr>
        </p:nvSpPr>
        <p:spPr/>
        <p:txBody>
          <a:bodyPr/>
          <a:lstStyle>
            <a:lvl1pPr>
              <a:defRPr/>
            </a:lvl1pPr>
          </a:lstStyle>
          <a:p>
            <a:pPr lvl="0"/>
            <a:fld id="{30796BCF-3FBD-6C4B-B89A-764F232DEFAE}" type="datetime1">
              <a:rPr lang="en-US"/>
              <a:pPr lvl="0"/>
              <a:t>10/12/18</a:t>
            </a:fld>
            <a:endParaRPr lang="en-US"/>
          </a:p>
        </p:txBody>
      </p:sp>
      <p:sp>
        <p:nvSpPr>
          <p:cNvPr id="5" name="Footer Placeholder 4">
            <a:extLst>
              <a:ext uri="{FF2B5EF4-FFF2-40B4-BE49-F238E27FC236}">
                <a16:creationId xmlns:a16="http://schemas.microsoft.com/office/drawing/2014/main" id="{3BB8BFB9-D59B-2F40-9804-D71A30A86FE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889012C0-E100-B04B-B560-80A95D8BCDE9}"/>
              </a:ext>
            </a:extLst>
          </p:cNvPr>
          <p:cNvSpPr txBox="1">
            <a:spLocks noGrp="1"/>
          </p:cNvSpPr>
          <p:nvPr>
            <p:ph type="sldNum" sz="quarter" idx="8"/>
          </p:nvPr>
        </p:nvSpPr>
        <p:spPr/>
        <p:txBody>
          <a:bodyPr/>
          <a:lstStyle>
            <a:lvl1pPr>
              <a:defRPr/>
            </a:lvl1pPr>
          </a:lstStyle>
          <a:p>
            <a:pPr lvl="0"/>
            <a:fld id="{635C0321-27FC-4748-A8D4-913137542A4E}" type="slidenum">
              <a:t>‹#›</a:t>
            </a:fld>
            <a:endParaRPr lang="en-US"/>
          </a:p>
        </p:txBody>
      </p:sp>
      <p:sp>
        <p:nvSpPr>
          <p:cNvPr id="7" name="Title 1">
            <a:extLst>
              <a:ext uri="{FF2B5EF4-FFF2-40B4-BE49-F238E27FC236}">
                <a16:creationId xmlns:a16="http://schemas.microsoft.com/office/drawing/2014/main" id="{8ECE0E4F-6D22-6241-A6CB-EB85F7B1C874}"/>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362494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BD474AD5-FF38-7A43-B309-3A381FAED1C3}"/>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itle 1">
            <a:extLst>
              <a:ext uri="{FF2B5EF4-FFF2-40B4-BE49-F238E27FC236}">
                <a16:creationId xmlns:a16="http://schemas.microsoft.com/office/drawing/2014/main" id="{AC7FA516-1FB9-CB46-890E-60C570EDEBD8}"/>
              </a:ext>
            </a:extLst>
          </p:cNvPr>
          <p:cNvSpPr txBox="1">
            <a:spLocks noGrp="1"/>
          </p:cNvSpPr>
          <p:nvPr>
            <p:ph type="title" orient="vert"/>
          </p:nvPr>
        </p:nvSpPr>
        <p:spPr>
          <a:xfrm>
            <a:off x="8658673" y="609603"/>
            <a:ext cx="2158550" cy="5181603"/>
          </a:xfrm>
        </p:spPr>
        <p:txBody>
          <a:bodyPr vert="eaVert"/>
          <a:lstStyle>
            <a:lvl1pPr>
              <a:defRPr/>
            </a:lvl1pPr>
          </a:lstStyle>
          <a:p>
            <a:pPr lvl="0"/>
            <a:r>
              <a:rPr lang="en-US"/>
              <a:t>Click to edit Master title style</a:t>
            </a:r>
          </a:p>
        </p:txBody>
      </p:sp>
      <p:sp>
        <p:nvSpPr>
          <p:cNvPr id="4" name="Vertical Text Placeholder 2">
            <a:extLst>
              <a:ext uri="{FF2B5EF4-FFF2-40B4-BE49-F238E27FC236}">
                <a16:creationId xmlns:a16="http://schemas.microsoft.com/office/drawing/2014/main" id="{93E6C0AC-02EC-614A-9795-7C83350ECB42}"/>
              </a:ext>
            </a:extLst>
          </p:cNvPr>
          <p:cNvSpPr txBox="1">
            <a:spLocks noGrp="1"/>
          </p:cNvSpPr>
          <p:nvPr>
            <p:ph type="body" orient="vert" idx="1"/>
          </p:nvPr>
        </p:nvSpPr>
        <p:spPr>
          <a:xfrm>
            <a:off x="685800" y="609603"/>
            <a:ext cx="7832119" cy="5181603"/>
          </a:xfrm>
        </p:spPr>
        <p:txBody>
          <a:bodyPr vert="eaVert" ancho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D6F7EBB-1E2A-F04E-841B-B8BAE632D598}"/>
              </a:ext>
            </a:extLst>
          </p:cNvPr>
          <p:cNvSpPr txBox="1">
            <a:spLocks noGrp="1"/>
          </p:cNvSpPr>
          <p:nvPr>
            <p:ph type="dt" sz="half" idx="7"/>
          </p:nvPr>
        </p:nvSpPr>
        <p:spPr/>
        <p:txBody>
          <a:bodyPr/>
          <a:lstStyle>
            <a:lvl1pPr>
              <a:defRPr/>
            </a:lvl1pPr>
          </a:lstStyle>
          <a:p>
            <a:pPr lvl="0"/>
            <a:fld id="{EA5DC07F-9A82-1841-9197-67BDB71312C5}" type="datetime1">
              <a:rPr lang="en-US"/>
              <a:pPr lvl="0"/>
              <a:t>10/12/18</a:t>
            </a:fld>
            <a:endParaRPr lang="en-US"/>
          </a:p>
        </p:txBody>
      </p:sp>
      <p:sp>
        <p:nvSpPr>
          <p:cNvPr id="6" name="Footer Placeholder 4">
            <a:extLst>
              <a:ext uri="{FF2B5EF4-FFF2-40B4-BE49-F238E27FC236}">
                <a16:creationId xmlns:a16="http://schemas.microsoft.com/office/drawing/2014/main" id="{B054422F-2608-274D-9892-DB979D259AF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9D4AF785-C159-9241-A13D-C6C909EBE2F4}"/>
              </a:ext>
            </a:extLst>
          </p:cNvPr>
          <p:cNvSpPr txBox="1">
            <a:spLocks noGrp="1"/>
          </p:cNvSpPr>
          <p:nvPr>
            <p:ph type="sldNum" sz="quarter" idx="8"/>
          </p:nvPr>
        </p:nvSpPr>
        <p:spPr/>
        <p:txBody>
          <a:bodyPr/>
          <a:lstStyle>
            <a:lvl1pPr>
              <a:defRPr/>
            </a:lvl1pPr>
          </a:lstStyle>
          <a:p>
            <a:pPr lvl="0"/>
            <a:fld id="{09397D78-D47C-9B4D-96CE-4B5E4431F540}" type="slidenum">
              <a:t>‹#›</a:t>
            </a:fld>
            <a:endParaRPr lang="en-US"/>
          </a:p>
        </p:txBody>
      </p:sp>
    </p:spTree>
    <p:extLst>
      <p:ext uri="{BB962C8B-B14F-4D97-AF65-F5344CB8AC3E}">
        <p14:creationId xmlns:p14="http://schemas.microsoft.com/office/powerpoint/2010/main" val="164219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A6785F7B-B137-2D4F-B0D7-2CCB9CCE3F40}"/>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97A6A0D7-3799-E34B-B63D-1C297EA077A4}"/>
              </a:ext>
            </a:extLst>
          </p:cNvPr>
          <p:cNvSpPr txBox="1">
            <a:spLocks noGrp="1"/>
          </p:cNvSpPr>
          <p:nvPr>
            <p:ph type="title"/>
          </p:nvPr>
        </p:nvSpPr>
        <p:spPr/>
        <p:txBody>
          <a:bodyPr/>
          <a:lstStyle>
            <a:lvl1pPr>
              <a:defRPr/>
            </a:lvl1pPr>
          </a:lstStyle>
          <a:p>
            <a:pPr lvl="0"/>
            <a:r>
              <a:rPr lang="en-US"/>
              <a:t>Click to edit Master title style</a:t>
            </a:r>
          </a:p>
        </p:txBody>
      </p:sp>
      <p:sp>
        <p:nvSpPr>
          <p:cNvPr id="4" name="Content Placeholder 2">
            <a:extLst>
              <a:ext uri="{FF2B5EF4-FFF2-40B4-BE49-F238E27FC236}">
                <a16:creationId xmlns:a16="http://schemas.microsoft.com/office/drawing/2014/main" id="{6F21EC4D-D23F-984D-9CA0-7E336B4592B9}"/>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6E28F2B-A527-9A46-9BC4-3E9D9E5C71CD}"/>
              </a:ext>
            </a:extLst>
          </p:cNvPr>
          <p:cNvSpPr txBox="1">
            <a:spLocks noGrp="1"/>
          </p:cNvSpPr>
          <p:nvPr>
            <p:ph type="dt" sz="half" idx="7"/>
          </p:nvPr>
        </p:nvSpPr>
        <p:spPr/>
        <p:txBody>
          <a:bodyPr/>
          <a:lstStyle>
            <a:lvl1pPr>
              <a:defRPr/>
            </a:lvl1pPr>
          </a:lstStyle>
          <a:p>
            <a:pPr lvl="0"/>
            <a:fld id="{A4A18F03-F05E-F94A-AB6C-5837FEC5602F}" type="datetime1">
              <a:rPr lang="en-US"/>
              <a:pPr lvl="0"/>
              <a:t>10/12/18</a:t>
            </a:fld>
            <a:endParaRPr lang="en-US"/>
          </a:p>
        </p:txBody>
      </p:sp>
      <p:sp>
        <p:nvSpPr>
          <p:cNvPr id="6" name="Footer Placeholder 4">
            <a:extLst>
              <a:ext uri="{FF2B5EF4-FFF2-40B4-BE49-F238E27FC236}">
                <a16:creationId xmlns:a16="http://schemas.microsoft.com/office/drawing/2014/main" id="{CCC4E4A7-0373-F34B-8D14-8685D8A2C573}"/>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A11E13F9-6A50-D44C-84A3-F259700CEC13}"/>
              </a:ext>
            </a:extLst>
          </p:cNvPr>
          <p:cNvSpPr txBox="1">
            <a:spLocks noGrp="1"/>
          </p:cNvSpPr>
          <p:nvPr>
            <p:ph type="sldNum" sz="quarter" idx="8"/>
          </p:nvPr>
        </p:nvSpPr>
        <p:spPr/>
        <p:txBody>
          <a:bodyPr/>
          <a:lstStyle>
            <a:lvl1pPr>
              <a:defRPr/>
            </a:lvl1pPr>
          </a:lstStyle>
          <a:p>
            <a:pPr lvl="0"/>
            <a:fld id="{02FF88CF-ED2E-484E-9C86-5DE7C5B434FD}" type="slidenum">
              <a:t>‹#›</a:t>
            </a:fld>
            <a:endParaRPr lang="en-US"/>
          </a:p>
        </p:txBody>
      </p:sp>
    </p:spTree>
    <p:extLst>
      <p:ext uri="{BB962C8B-B14F-4D97-AF65-F5344CB8AC3E}">
        <p14:creationId xmlns:p14="http://schemas.microsoft.com/office/powerpoint/2010/main" val="34172652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D2C7F0CA-53AC-2248-9405-BE7AF12D079E}"/>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4526F4C0-431C-2549-AD6E-D1A89C5F15CC}"/>
              </a:ext>
            </a:extLst>
          </p:cNvPr>
          <p:cNvSpPr txBox="1">
            <a:spLocks noGrp="1"/>
          </p:cNvSpPr>
          <p:nvPr>
            <p:ph type="title"/>
          </p:nvPr>
        </p:nvSpPr>
        <p:spPr>
          <a:xfrm>
            <a:off x="685800" y="3308582"/>
            <a:ext cx="10131423" cy="1468800"/>
          </a:xfrm>
        </p:spPr>
        <p:txBody>
          <a:bodyPr anchor="b"/>
          <a:lstStyle>
            <a:lvl1pPr>
              <a:defRPr sz="4000"/>
            </a:lvl1pPr>
          </a:lstStyle>
          <a:p>
            <a:pPr lvl="0"/>
            <a:r>
              <a:rPr lang="en-US"/>
              <a:t>Click to edit Master title style</a:t>
            </a:r>
          </a:p>
        </p:txBody>
      </p:sp>
      <p:sp>
        <p:nvSpPr>
          <p:cNvPr id="4" name="Text Placeholder 2">
            <a:extLst>
              <a:ext uri="{FF2B5EF4-FFF2-40B4-BE49-F238E27FC236}">
                <a16:creationId xmlns:a16="http://schemas.microsoft.com/office/drawing/2014/main" id="{CF01139F-6095-1647-BD10-0EF6FEC488DF}"/>
              </a:ext>
            </a:extLst>
          </p:cNvPr>
          <p:cNvSpPr txBox="1">
            <a:spLocks noGrp="1"/>
          </p:cNvSpPr>
          <p:nvPr>
            <p:ph type="body" idx="1"/>
          </p:nvPr>
        </p:nvSpPr>
        <p:spPr>
          <a:xfrm>
            <a:off x="685800" y="4777383"/>
            <a:ext cx="10131423" cy="860395"/>
          </a:xfrm>
        </p:spPr>
        <p:txBody>
          <a:bodyPr anchor="t"/>
          <a:lstStyle>
            <a:lvl1pPr marL="0" indent="0">
              <a:buNone/>
              <a:defRPr sz="2000" cap="all"/>
            </a:lvl1pPr>
          </a:lstStyle>
          <a:p>
            <a:pPr lvl="0"/>
            <a:r>
              <a:rPr lang="en-US"/>
              <a:t>Click to edit Master text styles</a:t>
            </a:r>
          </a:p>
        </p:txBody>
      </p:sp>
      <p:sp>
        <p:nvSpPr>
          <p:cNvPr id="5" name="Date Placeholder 3">
            <a:extLst>
              <a:ext uri="{FF2B5EF4-FFF2-40B4-BE49-F238E27FC236}">
                <a16:creationId xmlns:a16="http://schemas.microsoft.com/office/drawing/2014/main" id="{8ACAEB45-4E57-DF46-AD16-9666D5120756}"/>
              </a:ext>
            </a:extLst>
          </p:cNvPr>
          <p:cNvSpPr txBox="1">
            <a:spLocks noGrp="1"/>
          </p:cNvSpPr>
          <p:nvPr>
            <p:ph type="dt" sz="half" idx="7"/>
          </p:nvPr>
        </p:nvSpPr>
        <p:spPr/>
        <p:txBody>
          <a:bodyPr/>
          <a:lstStyle>
            <a:lvl1pPr>
              <a:defRPr/>
            </a:lvl1pPr>
          </a:lstStyle>
          <a:p>
            <a:pPr lvl="0"/>
            <a:fld id="{154F561C-51B8-9C4F-98A6-2D0387EF9AF0}" type="datetime1">
              <a:rPr lang="en-US"/>
              <a:pPr lvl="0"/>
              <a:t>10/12/18</a:t>
            </a:fld>
            <a:endParaRPr lang="en-US"/>
          </a:p>
        </p:txBody>
      </p:sp>
      <p:sp>
        <p:nvSpPr>
          <p:cNvPr id="6" name="Footer Placeholder 4">
            <a:extLst>
              <a:ext uri="{FF2B5EF4-FFF2-40B4-BE49-F238E27FC236}">
                <a16:creationId xmlns:a16="http://schemas.microsoft.com/office/drawing/2014/main" id="{E7BBA466-5DE5-804C-A859-B02EE29CCD4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939FF4A9-4CFF-0E41-AD94-4DD45D53838D}"/>
              </a:ext>
            </a:extLst>
          </p:cNvPr>
          <p:cNvSpPr txBox="1">
            <a:spLocks noGrp="1"/>
          </p:cNvSpPr>
          <p:nvPr>
            <p:ph type="sldNum" sz="quarter" idx="8"/>
          </p:nvPr>
        </p:nvSpPr>
        <p:spPr/>
        <p:txBody>
          <a:bodyPr/>
          <a:lstStyle>
            <a:lvl1pPr>
              <a:defRPr/>
            </a:lvl1pPr>
          </a:lstStyle>
          <a:p>
            <a:pPr lvl="0"/>
            <a:fld id="{617BC0B9-6AB1-CD46-A220-444222722885}" type="slidenum">
              <a:t>‹#›</a:t>
            </a:fld>
            <a:endParaRPr lang="en-US"/>
          </a:p>
        </p:txBody>
      </p:sp>
    </p:spTree>
    <p:extLst>
      <p:ext uri="{BB962C8B-B14F-4D97-AF65-F5344CB8AC3E}">
        <p14:creationId xmlns:p14="http://schemas.microsoft.com/office/powerpoint/2010/main" val="745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ACA8CB1A-23CF-154B-896A-2A93B2A8FFA8}"/>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39863912-9E92-0D4A-850F-78043722C566}"/>
              </a:ext>
            </a:extLst>
          </p:cNvPr>
          <p:cNvSpPr txBox="1">
            <a:spLocks noGrp="1"/>
          </p:cNvSpPr>
          <p:nvPr>
            <p:ph type="title"/>
          </p:nvPr>
        </p:nvSpPr>
        <p:spPr/>
        <p:txBody>
          <a:bodyPr/>
          <a:lstStyle>
            <a:lvl1pPr>
              <a:defRPr/>
            </a:lvl1pPr>
          </a:lstStyle>
          <a:p>
            <a:pPr lvl="0"/>
            <a:r>
              <a:rPr lang="en-US"/>
              <a:t>Click to edit Master title style</a:t>
            </a:r>
          </a:p>
        </p:txBody>
      </p:sp>
      <p:sp>
        <p:nvSpPr>
          <p:cNvPr id="4" name="Content Placeholder 2">
            <a:extLst>
              <a:ext uri="{FF2B5EF4-FFF2-40B4-BE49-F238E27FC236}">
                <a16:creationId xmlns:a16="http://schemas.microsoft.com/office/drawing/2014/main" id="{35601B7B-6F9E-044B-8563-C34785E757E3}"/>
              </a:ext>
            </a:extLst>
          </p:cNvPr>
          <p:cNvSpPr txBox="1">
            <a:spLocks noGrp="1"/>
          </p:cNvSpPr>
          <p:nvPr>
            <p:ph idx="1"/>
          </p:nvPr>
        </p:nvSpPr>
        <p:spPr>
          <a:xfrm>
            <a:off x="685800" y="2142064"/>
            <a:ext cx="4995330" cy="364913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02C0C83-3866-274F-AFB9-B9AB768AE1F9}"/>
              </a:ext>
            </a:extLst>
          </p:cNvPr>
          <p:cNvSpPr txBox="1">
            <a:spLocks noGrp="1"/>
          </p:cNvSpPr>
          <p:nvPr>
            <p:ph idx="2"/>
          </p:nvPr>
        </p:nvSpPr>
        <p:spPr>
          <a:xfrm>
            <a:off x="5821893" y="2142064"/>
            <a:ext cx="4995330" cy="364913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A91E7AFA-7CD4-1540-B573-B3255B1C86E2}"/>
              </a:ext>
            </a:extLst>
          </p:cNvPr>
          <p:cNvSpPr txBox="1">
            <a:spLocks noGrp="1"/>
          </p:cNvSpPr>
          <p:nvPr>
            <p:ph type="dt" sz="half" idx="7"/>
          </p:nvPr>
        </p:nvSpPr>
        <p:spPr/>
        <p:txBody>
          <a:bodyPr/>
          <a:lstStyle>
            <a:lvl1pPr>
              <a:defRPr/>
            </a:lvl1pPr>
          </a:lstStyle>
          <a:p>
            <a:pPr lvl="0"/>
            <a:fld id="{0F2382BD-7E18-3E4F-BD08-16CC4AF9E5B8}" type="datetime1">
              <a:rPr lang="en-US"/>
              <a:pPr lvl="0"/>
              <a:t>10/12/18</a:t>
            </a:fld>
            <a:endParaRPr lang="en-US"/>
          </a:p>
        </p:txBody>
      </p:sp>
      <p:sp>
        <p:nvSpPr>
          <p:cNvPr id="7" name="Footer Placeholder 5">
            <a:extLst>
              <a:ext uri="{FF2B5EF4-FFF2-40B4-BE49-F238E27FC236}">
                <a16:creationId xmlns:a16="http://schemas.microsoft.com/office/drawing/2014/main" id="{E84F1ED1-28C7-134E-8F92-6E48C47AB117}"/>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9417A19A-929B-2144-9040-51A3E89B3860}"/>
              </a:ext>
            </a:extLst>
          </p:cNvPr>
          <p:cNvSpPr txBox="1">
            <a:spLocks noGrp="1"/>
          </p:cNvSpPr>
          <p:nvPr>
            <p:ph type="sldNum" sz="quarter" idx="8"/>
          </p:nvPr>
        </p:nvSpPr>
        <p:spPr/>
        <p:txBody>
          <a:bodyPr/>
          <a:lstStyle>
            <a:lvl1pPr>
              <a:defRPr/>
            </a:lvl1pPr>
          </a:lstStyle>
          <a:p>
            <a:pPr lvl="0"/>
            <a:fld id="{3AB48B5D-2331-D343-865E-B6FF6EAE3E5D}" type="slidenum">
              <a:t>‹#›</a:t>
            </a:fld>
            <a:endParaRPr lang="en-US"/>
          </a:p>
        </p:txBody>
      </p:sp>
    </p:spTree>
    <p:extLst>
      <p:ext uri="{BB962C8B-B14F-4D97-AF65-F5344CB8AC3E}">
        <p14:creationId xmlns:p14="http://schemas.microsoft.com/office/powerpoint/2010/main" val="23411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2876-45E0-A745-BC6F-1EB61795EBED}"/>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123AD2F8-3D66-A24B-B177-660993A69EEA}"/>
              </a:ext>
            </a:extLst>
          </p:cNvPr>
          <p:cNvSpPr txBox="1">
            <a:spLocks noGrp="1"/>
          </p:cNvSpPr>
          <p:nvPr>
            <p:ph type="body" idx="1"/>
          </p:nvPr>
        </p:nvSpPr>
        <p:spPr>
          <a:xfrm>
            <a:off x="973671" y="2218270"/>
            <a:ext cx="4709050" cy="576264"/>
          </a:xfrm>
        </p:spPr>
        <p:txBody>
          <a:bodyPr anchor="b">
            <a:noAutofit/>
          </a:bodyPr>
          <a:lstStyle>
            <a:lvl1pPr marL="0" indent="0">
              <a:buNone/>
              <a:defRPr sz="2800"/>
            </a:lvl1pPr>
          </a:lstStyle>
          <a:p>
            <a:pPr lvl="0"/>
            <a:r>
              <a:rPr lang="en-US"/>
              <a:t>CLICK TO EDIT MASTER TEXT STYLES</a:t>
            </a:r>
          </a:p>
        </p:txBody>
      </p:sp>
      <p:sp>
        <p:nvSpPr>
          <p:cNvPr id="4" name="Content Placeholder 3">
            <a:extLst>
              <a:ext uri="{FF2B5EF4-FFF2-40B4-BE49-F238E27FC236}">
                <a16:creationId xmlns:a16="http://schemas.microsoft.com/office/drawing/2014/main" id="{5E894E9A-A6BD-B44F-B68B-BA8628898759}"/>
              </a:ext>
            </a:extLst>
          </p:cNvPr>
          <p:cNvSpPr txBox="1">
            <a:spLocks noGrp="1"/>
          </p:cNvSpPr>
          <p:nvPr>
            <p:ph idx="2"/>
          </p:nvPr>
        </p:nvSpPr>
        <p:spPr>
          <a:xfrm>
            <a:off x="685800" y="2870201"/>
            <a:ext cx="4996921" cy="2920995"/>
          </a:xfrm>
        </p:spPr>
        <p:txBody>
          <a:bodyPr ancho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C7CF6D-DFD7-2B4C-BA7C-222940E75275}"/>
              </a:ext>
            </a:extLst>
          </p:cNvPr>
          <p:cNvSpPr txBox="1">
            <a:spLocks noGrp="1"/>
          </p:cNvSpPr>
          <p:nvPr>
            <p:ph type="body" idx="3"/>
          </p:nvPr>
        </p:nvSpPr>
        <p:spPr>
          <a:xfrm>
            <a:off x="6096003" y="2226737"/>
            <a:ext cx="4722811" cy="576264"/>
          </a:xfrm>
        </p:spPr>
        <p:txBody>
          <a:bodyPr anchor="b">
            <a:noAutofit/>
          </a:bodyPr>
          <a:lstStyle>
            <a:lvl1pPr marL="0" indent="0">
              <a:buNone/>
              <a:defRPr sz="2800"/>
            </a:lvl1pPr>
          </a:lstStyle>
          <a:p>
            <a:pPr lvl="0"/>
            <a:r>
              <a:rPr lang="en-US"/>
              <a:t>CLICK TO EDIT MASTER TEXT STYLES</a:t>
            </a:r>
          </a:p>
        </p:txBody>
      </p:sp>
      <p:sp>
        <p:nvSpPr>
          <p:cNvPr id="6" name="Content Placeholder 5">
            <a:extLst>
              <a:ext uri="{FF2B5EF4-FFF2-40B4-BE49-F238E27FC236}">
                <a16:creationId xmlns:a16="http://schemas.microsoft.com/office/drawing/2014/main" id="{862D0BDD-C89C-484A-99F3-F6BDA5F51E6B}"/>
              </a:ext>
            </a:extLst>
          </p:cNvPr>
          <p:cNvSpPr txBox="1">
            <a:spLocks noGrp="1"/>
          </p:cNvSpPr>
          <p:nvPr>
            <p:ph idx="4"/>
          </p:nvPr>
        </p:nvSpPr>
        <p:spPr>
          <a:xfrm>
            <a:off x="5823484" y="2870201"/>
            <a:ext cx="4995330" cy="2920995"/>
          </a:xfrm>
        </p:spPr>
        <p:txBody>
          <a:bodyPr ancho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5158EF-4AC3-5547-8FCF-C0E295FA5058}"/>
              </a:ext>
            </a:extLst>
          </p:cNvPr>
          <p:cNvSpPr txBox="1">
            <a:spLocks noGrp="1"/>
          </p:cNvSpPr>
          <p:nvPr>
            <p:ph type="dt" sz="half" idx="7"/>
          </p:nvPr>
        </p:nvSpPr>
        <p:spPr/>
        <p:txBody>
          <a:bodyPr/>
          <a:lstStyle>
            <a:lvl1pPr>
              <a:defRPr/>
            </a:lvl1pPr>
          </a:lstStyle>
          <a:p>
            <a:pPr lvl="0"/>
            <a:fld id="{15D18387-61B6-9348-9C84-92BCA1D7E00C}" type="datetime1">
              <a:rPr lang="en-US"/>
              <a:pPr lvl="0"/>
              <a:t>10/12/18</a:t>
            </a:fld>
            <a:endParaRPr lang="en-US"/>
          </a:p>
        </p:txBody>
      </p:sp>
      <p:sp>
        <p:nvSpPr>
          <p:cNvPr id="8" name="Footer Placeholder 7">
            <a:extLst>
              <a:ext uri="{FF2B5EF4-FFF2-40B4-BE49-F238E27FC236}">
                <a16:creationId xmlns:a16="http://schemas.microsoft.com/office/drawing/2014/main" id="{01454EA5-4423-1F40-92DB-79BD7D4D3AAC}"/>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658B9A83-E37B-044A-BCEC-7D2F771CCE54}"/>
              </a:ext>
            </a:extLst>
          </p:cNvPr>
          <p:cNvSpPr txBox="1">
            <a:spLocks noGrp="1"/>
          </p:cNvSpPr>
          <p:nvPr>
            <p:ph type="sldNum" sz="quarter" idx="8"/>
          </p:nvPr>
        </p:nvSpPr>
        <p:spPr/>
        <p:txBody>
          <a:bodyPr/>
          <a:lstStyle>
            <a:lvl1pPr>
              <a:defRPr/>
            </a:lvl1pPr>
          </a:lstStyle>
          <a:p>
            <a:pPr lvl="0"/>
            <a:fld id="{DDD78834-91BE-174F-98F4-487682D04BCE}" type="slidenum">
              <a:t>‹#›</a:t>
            </a:fld>
            <a:endParaRPr lang="en-US"/>
          </a:p>
        </p:txBody>
      </p:sp>
    </p:spTree>
    <p:extLst>
      <p:ext uri="{BB962C8B-B14F-4D97-AF65-F5344CB8AC3E}">
        <p14:creationId xmlns:p14="http://schemas.microsoft.com/office/powerpoint/2010/main" val="316507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 name="Picture 5" descr="Celestia-R1---OverlayContentHD.png">
            <a:extLst>
              <a:ext uri="{FF2B5EF4-FFF2-40B4-BE49-F238E27FC236}">
                <a16:creationId xmlns:a16="http://schemas.microsoft.com/office/drawing/2014/main" id="{F3973C40-2565-CC40-9188-2F76155AAEC1}"/>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3288579F-936F-9544-B081-9F33509ED4F3}"/>
              </a:ext>
            </a:extLst>
          </p:cNvPr>
          <p:cNvSpPr txBox="1">
            <a:spLocks noGrp="1"/>
          </p:cNvSpPr>
          <p:nvPr>
            <p:ph type="title"/>
          </p:nvPr>
        </p:nvSpPr>
        <p:spPr/>
        <p:txBody>
          <a:bodyPr/>
          <a:lstStyle>
            <a:lvl1pPr>
              <a:defRPr/>
            </a:lvl1pPr>
          </a:lstStyle>
          <a:p>
            <a:pPr lvl="0"/>
            <a:r>
              <a:rPr lang="en-US"/>
              <a:t>Click to edit Master title style</a:t>
            </a:r>
          </a:p>
        </p:txBody>
      </p:sp>
      <p:sp>
        <p:nvSpPr>
          <p:cNvPr id="4" name="Date Placeholder 2">
            <a:extLst>
              <a:ext uri="{FF2B5EF4-FFF2-40B4-BE49-F238E27FC236}">
                <a16:creationId xmlns:a16="http://schemas.microsoft.com/office/drawing/2014/main" id="{6D60456C-3A2F-1E45-9C01-4D6E59FFAA2F}"/>
              </a:ext>
            </a:extLst>
          </p:cNvPr>
          <p:cNvSpPr txBox="1">
            <a:spLocks noGrp="1"/>
          </p:cNvSpPr>
          <p:nvPr>
            <p:ph type="dt" sz="half" idx="7"/>
          </p:nvPr>
        </p:nvSpPr>
        <p:spPr/>
        <p:txBody>
          <a:bodyPr/>
          <a:lstStyle>
            <a:lvl1pPr>
              <a:defRPr/>
            </a:lvl1pPr>
          </a:lstStyle>
          <a:p>
            <a:pPr lvl="0"/>
            <a:fld id="{D53BF406-61A9-8546-AF7E-C2FC9437F831}" type="datetime1">
              <a:rPr lang="en-US"/>
              <a:pPr lvl="0"/>
              <a:t>10/12/18</a:t>
            </a:fld>
            <a:endParaRPr lang="en-US"/>
          </a:p>
        </p:txBody>
      </p:sp>
      <p:sp>
        <p:nvSpPr>
          <p:cNvPr id="5" name="Footer Placeholder 3">
            <a:extLst>
              <a:ext uri="{FF2B5EF4-FFF2-40B4-BE49-F238E27FC236}">
                <a16:creationId xmlns:a16="http://schemas.microsoft.com/office/drawing/2014/main" id="{06153C15-6716-EE49-891F-97A3585E91E4}"/>
              </a:ext>
            </a:extLst>
          </p:cNvPr>
          <p:cNvSpPr txBox="1">
            <a:spLocks noGrp="1"/>
          </p:cNvSpPr>
          <p:nvPr>
            <p:ph type="ftr" sz="quarter" idx="9"/>
          </p:nvPr>
        </p:nvSpPr>
        <p:spPr/>
        <p:txBody>
          <a:bodyPr/>
          <a:lstStyle>
            <a:lvl1pPr>
              <a:defRPr/>
            </a:lvl1pPr>
          </a:lstStyle>
          <a:p>
            <a:pPr lvl="0"/>
            <a:endParaRPr lang="en-US"/>
          </a:p>
        </p:txBody>
      </p:sp>
      <p:sp>
        <p:nvSpPr>
          <p:cNvPr id="6" name="Slide Number Placeholder 4">
            <a:extLst>
              <a:ext uri="{FF2B5EF4-FFF2-40B4-BE49-F238E27FC236}">
                <a16:creationId xmlns:a16="http://schemas.microsoft.com/office/drawing/2014/main" id="{8CF8D1AD-73DD-7E4B-9861-1EA373BA3643}"/>
              </a:ext>
            </a:extLst>
          </p:cNvPr>
          <p:cNvSpPr txBox="1">
            <a:spLocks noGrp="1"/>
          </p:cNvSpPr>
          <p:nvPr>
            <p:ph type="sldNum" sz="quarter" idx="8"/>
          </p:nvPr>
        </p:nvSpPr>
        <p:spPr/>
        <p:txBody>
          <a:bodyPr/>
          <a:lstStyle>
            <a:lvl1pPr>
              <a:defRPr/>
            </a:lvl1pPr>
          </a:lstStyle>
          <a:p>
            <a:pPr lvl="0"/>
            <a:fld id="{9B5F3170-75E1-E64F-9985-108ED2A9A906}" type="slidenum">
              <a:t>‹#›</a:t>
            </a:fld>
            <a:endParaRPr lang="en-US"/>
          </a:p>
        </p:txBody>
      </p:sp>
    </p:spTree>
    <p:extLst>
      <p:ext uri="{BB962C8B-B14F-4D97-AF65-F5344CB8AC3E}">
        <p14:creationId xmlns:p14="http://schemas.microsoft.com/office/powerpoint/2010/main" val="186928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4" descr="Celestia-R1---OverlayContentHD.png">
            <a:extLst>
              <a:ext uri="{FF2B5EF4-FFF2-40B4-BE49-F238E27FC236}">
                <a16:creationId xmlns:a16="http://schemas.microsoft.com/office/drawing/2014/main" id="{EA4D655F-CC68-274C-B89D-D9B457081166}"/>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Date Placeholder 1">
            <a:extLst>
              <a:ext uri="{FF2B5EF4-FFF2-40B4-BE49-F238E27FC236}">
                <a16:creationId xmlns:a16="http://schemas.microsoft.com/office/drawing/2014/main" id="{8CCACEF9-7B71-5446-B443-7452B8B8CE40}"/>
              </a:ext>
            </a:extLst>
          </p:cNvPr>
          <p:cNvSpPr txBox="1">
            <a:spLocks noGrp="1"/>
          </p:cNvSpPr>
          <p:nvPr>
            <p:ph type="dt" sz="half" idx="7"/>
          </p:nvPr>
        </p:nvSpPr>
        <p:spPr/>
        <p:txBody>
          <a:bodyPr/>
          <a:lstStyle>
            <a:lvl1pPr>
              <a:defRPr/>
            </a:lvl1pPr>
          </a:lstStyle>
          <a:p>
            <a:pPr lvl="0"/>
            <a:fld id="{F5CB39F6-D05C-AC43-B9E0-75C423DFDDBE}" type="datetime1">
              <a:rPr lang="en-US"/>
              <a:pPr lvl="0"/>
              <a:t>10/12/18</a:t>
            </a:fld>
            <a:endParaRPr lang="en-US"/>
          </a:p>
        </p:txBody>
      </p:sp>
      <p:sp>
        <p:nvSpPr>
          <p:cNvPr id="4" name="Footer Placeholder 2">
            <a:extLst>
              <a:ext uri="{FF2B5EF4-FFF2-40B4-BE49-F238E27FC236}">
                <a16:creationId xmlns:a16="http://schemas.microsoft.com/office/drawing/2014/main" id="{FC6037B2-845E-A349-ADA2-5BAACF572A0D}"/>
              </a:ext>
            </a:extLst>
          </p:cNvPr>
          <p:cNvSpPr txBox="1">
            <a:spLocks noGrp="1"/>
          </p:cNvSpPr>
          <p:nvPr>
            <p:ph type="ftr" sz="quarter" idx="9"/>
          </p:nvPr>
        </p:nvSpPr>
        <p:spPr/>
        <p:txBody>
          <a:bodyPr/>
          <a:lstStyle>
            <a:lvl1pPr>
              <a:defRPr/>
            </a:lvl1pPr>
          </a:lstStyle>
          <a:p>
            <a:pPr lvl="0"/>
            <a:endParaRPr lang="en-US"/>
          </a:p>
        </p:txBody>
      </p:sp>
      <p:sp>
        <p:nvSpPr>
          <p:cNvPr id="5" name="Slide Number Placeholder 3">
            <a:extLst>
              <a:ext uri="{FF2B5EF4-FFF2-40B4-BE49-F238E27FC236}">
                <a16:creationId xmlns:a16="http://schemas.microsoft.com/office/drawing/2014/main" id="{0507604B-FC88-B347-A97B-472EE998515E}"/>
              </a:ext>
            </a:extLst>
          </p:cNvPr>
          <p:cNvSpPr txBox="1">
            <a:spLocks noGrp="1"/>
          </p:cNvSpPr>
          <p:nvPr>
            <p:ph type="sldNum" sz="quarter" idx="8"/>
          </p:nvPr>
        </p:nvSpPr>
        <p:spPr/>
        <p:txBody>
          <a:bodyPr/>
          <a:lstStyle>
            <a:lvl1pPr>
              <a:defRPr/>
            </a:lvl1pPr>
          </a:lstStyle>
          <a:p>
            <a:pPr lvl="0"/>
            <a:fld id="{04D7378F-02A8-A34B-8A06-FFD36F5898DA}" type="slidenum">
              <a:t>‹#›</a:t>
            </a:fld>
            <a:endParaRPr lang="en-US"/>
          </a:p>
        </p:txBody>
      </p:sp>
    </p:spTree>
    <p:extLst>
      <p:ext uri="{BB962C8B-B14F-4D97-AF65-F5344CB8AC3E}">
        <p14:creationId xmlns:p14="http://schemas.microsoft.com/office/powerpoint/2010/main" val="4067774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BACFD9A1-4C3F-C74E-850A-FCD871469885}"/>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20437CCC-83FB-5341-B4D9-EA7025409A74}"/>
              </a:ext>
            </a:extLst>
          </p:cNvPr>
          <p:cNvSpPr txBox="1">
            <a:spLocks noGrp="1"/>
          </p:cNvSpPr>
          <p:nvPr>
            <p:ph type="title"/>
          </p:nvPr>
        </p:nvSpPr>
        <p:spPr>
          <a:xfrm>
            <a:off x="685800" y="2074334"/>
            <a:ext cx="3680880" cy="1371600"/>
          </a:xfrm>
        </p:spPr>
        <p:txBody>
          <a:bodyPr anchor="b"/>
          <a:lstStyle>
            <a:lvl1pPr>
              <a:defRPr sz="2400"/>
            </a:lvl1pPr>
          </a:lstStyle>
          <a:p>
            <a:pPr lvl="0"/>
            <a:r>
              <a:rPr lang="en-US"/>
              <a:t>Click to edit Master title style</a:t>
            </a:r>
          </a:p>
        </p:txBody>
      </p:sp>
      <p:sp>
        <p:nvSpPr>
          <p:cNvPr id="4" name="Content Placeholder 2">
            <a:extLst>
              <a:ext uri="{FF2B5EF4-FFF2-40B4-BE49-F238E27FC236}">
                <a16:creationId xmlns:a16="http://schemas.microsoft.com/office/drawing/2014/main" id="{75EC2571-9FBB-284D-A29F-8831E25C4396}"/>
              </a:ext>
            </a:extLst>
          </p:cNvPr>
          <p:cNvSpPr txBox="1">
            <a:spLocks noGrp="1"/>
          </p:cNvSpPr>
          <p:nvPr>
            <p:ph idx="1"/>
          </p:nvPr>
        </p:nvSpPr>
        <p:spPr>
          <a:xfrm>
            <a:off x="4648196" y="609603"/>
            <a:ext cx="6169027" cy="518160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FAB2F701-5FBB-D148-91EB-3BBE3E46AABE}"/>
              </a:ext>
            </a:extLst>
          </p:cNvPr>
          <p:cNvSpPr txBox="1">
            <a:spLocks noGrp="1"/>
          </p:cNvSpPr>
          <p:nvPr>
            <p:ph type="body" idx="2"/>
          </p:nvPr>
        </p:nvSpPr>
        <p:spPr>
          <a:xfrm>
            <a:off x="685800" y="3445934"/>
            <a:ext cx="3680880" cy="1828800"/>
          </a:xfrm>
        </p:spPr>
        <p:txBody>
          <a:bodyPr anchor="t"/>
          <a:lstStyle>
            <a:lvl1pPr marL="0" indent="0">
              <a:buNone/>
              <a:defRPr sz="1600"/>
            </a:lvl1pPr>
          </a:lstStyle>
          <a:p>
            <a:pPr lvl="0"/>
            <a:r>
              <a:rPr lang="en-US"/>
              <a:t>Click to edit Master text styles</a:t>
            </a:r>
          </a:p>
        </p:txBody>
      </p:sp>
      <p:sp>
        <p:nvSpPr>
          <p:cNvPr id="6" name="Date Placeholder 4">
            <a:extLst>
              <a:ext uri="{FF2B5EF4-FFF2-40B4-BE49-F238E27FC236}">
                <a16:creationId xmlns:a16="http://schemas.microsoft.com/office/drawing/2014/main" id="{E7B21088-DE48-4442-8F42-CBA6503B3BCE}"/>
              </a:ext>
            </a:extLst>
          </p:cNvPr>
          <p:cNvSpPr txBox="1">
            <a:spLocks noGrp="1"/>
          </p:cNvSpPr>
          <p:nvPr>
            <p:ph type="dt" sz="half" idx="7"/>
          </p:nvPr>
        </p:nvSpPr>
        <p:spPr/>
        <p:txBody>
          <a:bodyPr/>
          <a:lstStyle>
            <a:lvl1pPr>
              <a:defRPr/>
            </a:lvl1pPr>
          </a:lstStyle>
          <a:p>
            <a:pPr lvl="0"/>
            <a:fld id="{3BFA133E-B92B-FE4E-9A94-635A36090DA7}" type="datetime1">
              <a:rPr lang="en-US"/>
              <a:pPr lvl="0"/>
              <a:t>10/12/18</a:t>
            </a:fld>
            <a:endParaRPr lang="en-US"/>
          </a:p>
        </p:txBody>
      </p:sp>
      <p:sp>
        <p:nvSpPr>
          <p:cNvPr id="7" name="Footer Placeholder 5">
            <a:extLst>
              <a:ext uri="{FF2B5EF4-FFF2-40B4-BE49-F238E27FC236}">
                <a16:creationId xmlns:a16="http://schemas.microsoft.com/office/drawing/2014/main" id="{EEBDC71B-76F2-EF41-855C-29A931EDBDDE}"/>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ADF7E558-F2A5-644B-817B-80C3FC227D66}"/>
              </a:ext>
            </a:extLst>
          </p:cNvPr>
          <p:cNvSpPr txBox="1">
            <a:spLocks noGrp="1"/>
          </p:cNvSpPr>
          <p:nvPr>
            <p:ph type="sldNum" sz="quarter" idx="8"/>
          </p:nvPr>
        </p:nvSpPr>
        <p:spPr/>
        <p:txBody>
          <a:bodyPr/>
          <a:lstStyle>
            <a:lvl1pPr>
              <a:defRPr/>
            </a:lvl1pPr>
          </a:lstStyle>
          <a:p>
            <a:pPr lvl="0"/>
            <a:fld id="{DC93EB35-F511-7A40-92F8-8662ECA14DD1}" type="slidenum">
              <a:t>‹#›</a:t>
            </a:fld>
            <a:endParaRPr lang="en-US"/>
          </a:p>
        </p:txBody>
      </p:sp>
    </p:spTree>
    <p:extLst>
      <p:ext uri="{BB962C8B-B14F-4D97-AF65-F5344CB8AC3E}">
        <p14:creationId xmlns:p14="http://schemas.microsoft.com/office/powerpoint/2010/main" val="15650149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D17EE15E-C0BA-FA4F-84B8-44731D1C8638}"/>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7B6A9A2C-9C8D-2E4A-A4A3-C9F420A8C00D}"/>
              </a:ext>
            </a:extLst>
          </p:cNvPr>
          <p:cNvSpPr txBox="1">
            <a:spLocks noGrp="1"/>
          </p:cNvSpPr>
          <p:nvPr>
            <p:ph type="title"/>
          </p:nvPr>
        </p:nvSpPr>
        <p:spPr>
          <a:xfrm>
            <a:off x="685800" y="1600200"/>
            <a:ext cx="6164656" cy="1371600"/>
          </a:xfrm>
        </p:spPr>
        <p:txBody>
          <a:bodyPr anchor="b"/>
          <a:lstStyle>
            <a:lvl1pPr>
              <a:defRPr sz="2800"/>
            </a:lvl1pPr>
          </a:lstStyle>
          <a:p>
            <a:pPr lvl="0"/>
            <a:r>
              <a:rPr lang="en-US"/>
              <a:t>Click to edit Master title style</a:t>
            </a:r>
          </a:p>
        </p:txBody>
      </p:sp>
      <p:sp>
        <p:nvSpPr>
          <p:cNvPr id="4" name="Picture Placeholder 2">
            <a:extLst>
              <a:ext uri="{FF2B5EF4-FFF2-40B4-BE49-F238E27FC236}">
                <a16:creationId xmlns:a16="http://schemas.microsoft.com/office/drawing/2014/main" id="{1DF82AE5-6232-FA43-90CD-68E40BD41B9C}"/>
              </a:ext>
            </a:extLst>
          </p:cNvPr>
          <p:cNvSpPr txBox="1">
            <a:spLocks noGrp="1"/>
          </p:cNvSpPr>
          <p:nvPr>
            <p:ph type="pic" idx="1"/>
          </p:nvPr>
        </p:nvSpPr>
        <p:spPr>
          <a:xfrm>
            <a:off x="7536256" y="914400"/>
            <a:ext cx="3280976" cy="4572000"/>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4EE4AE1B-C00F-8248-B45D-7281BCF7886A}"/>
              </a:ext>
            </a:extLst>
          </p:cNvPr>
          <p:cNvSpPr txBox="1">
            <a:spLocks noGrp="1"/>
          </p:cNvSpPr>
          <p:nvPr>
            <p:ph type="body" idx="2"/>
          </p:nvPr>
        </p:nvSpPr>
        <p:spPr>
          <a:xfrm>
            <a:off x="685800" y="2971800"/>
            <a:ext cx="6164656" cy="1828800"/>
          </a:xfrm>
        </p:spPr>
        <p:txBody>
          <a:bodyPr anchor="t"/>
          <a:lstStyle>
            <a:lvl1pPr marL="0" indent="0">
              <a:buNone/>
              <a:defRPr/>
            </a:lvl1pPr>
          </a:lstStyle>
          <a:p>
            <a:pPr lvl="0"/>
            <a:r>
              <a:rPr lang="en-US"/>
              <a:t>Click to edit Master text styles</a:t>
            </a:r>
          </a:p>
        </p:txBody>
      </p:sp>
      <p:sp>
        <p:nvSpPr>
          <p:cNvPr id="6" name="Date Placeholder 4">
            <a:extLst>
              <a:ext uri="{FF2B5EF4-FFF2-40B4-BE49-F238E27FC236}">
                <a16:creationId xmlns:a16="http://schemas.microsoft.com/office/drawing/2014/main" id="{ADCC5A3C-B083-A142-AF7E-E96B2F0E4638}"/>
              </a:ext>
            </a:extLst>
          </p:cNvPr>
          <p:cNvSpPr txBox="1">
            <a:spLocks noGrp="1"/>
          </p:cNvSpPr>
          <p:nvPr>
            <p:ph type="dt" sz="half" idx="7"/>
          </p:nvPr>
        </p:nvSpPr>
        <p:spPr/>
        <p:txBody>
          <a:bodyPr/>
          <a:lstStyle>
            <a:lvl1pPr>
              <a:defRPr/>
            </a:lvl1pPr>
          </a:lstStyle>
          <a:p>
            <a:pPr lvl="0"/>
            <a:fld id="{39E33F33-B90D-774B-AF1A-294A7197C256}" type="datetime1">
              <a:rPr lang="en-US"/>
              <a:pPr lvl="0"/>
              <a:t>10/12/18</a:t>
            </a:fld>
            <a:endParaRPr lang="en-US"/>
          </a:p>
        </p:txBody>
      </p:sp>
      <p:sp>
        <p:nvSpPr>
          <p:cNvPr id="7" name="Footer Placeholder 5">
            <a:extLst>
              <a:ext uri="{FF2B5EF4-FFF2-40B4-BE49-F238E27FC236}">
                <a16:creationId xmlns:a16="http://schemas.microsoft.com/office/drawing/2014/main" id="{458DE994-A958-5644-A32A-AA91491A987F}"/>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81E3B749-9C56-B644-822D-4F9A2AFC0ECB}"/>
              </a:ext>
            </a:extLst>
          </p:cNvPr>
          <p:cNvSpPr txBox="1">
            <a:spLocks noGrp="1"/>
          </p:cNvSpPr>
          <p:nvPr>
            <p:ph type="sldNum" sz="quarter" idx="8"/>
          </p:nvPr>
        </p:nvSpPr>
        <p:spPr/>
        <p:txBody>
          <a:bodyPr/>
          <a:lstStyle>
            <a:lvl1pPr>
              <a:defRPr/>
            </a:lvl1pPr>
          </a:lstStyle>
          <a:p>
            <a:pPr lvl="0"/>
            <a:fld id="{3DF8DA41-D62F-3642-A419-B2C8659CE37D}" type="slidenum">
              <a:t>‹#›</a:t>
            </a:fld>
            <a:endParaRPr lang="en-US"/>
          </a:p>
        </p:txBody>
      </p:sp>
    </p:spTree>
    <p:extLst>
      <p:ext uri="{BB962C8B-B14F-4D97-AF65-F5344CB8AC3E}">
        <p14:creationId xmlns:p14="http://schemas.microsoft.com/office/powerpoint/2010/main" val="435161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116A1-42D8-1B4B-9AF5-97FF3A9FAED0}"/>
              </a:ext>
            </a:extLst>
          </p:cNvPr>
          <p:cNvSpPr txBox="1">
            <a:spLocks noGrp="1"/>
          </p:cNvSpPr>
          <p:nvPr>
            <p:ph type="title"/>
          </p:nvPr>
        </p:nvSpPr>
        <p:spPr>
          <a:xfrm>
            <a:off x="685800" y="609603"/>
            <a:ext cx="10131423" cy="1456264"/>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DFC1E659-E440-4649-BD50-D9A7D8F4589E}"/>
              </a:ext>
            </a:extLst>
          </p:cNvPr>
          <p:cNvSpPr txBox="1">
            <a:spLocks noGrp="1"/>
          </p:cNvSpPr>
          <p:nvPr>
            <p:ph type="body" idx="1"/>
          </p:nvPr>
        </p:nvSpPr>
        <p:spPr>
          <a:xfrm>
            <a:off x="685800" y="2142064"/>
            <a:ext cx="10131423" cy="3649132"/>
          </a:xfrm>
          <a:prstGeom prst="rect">
            <a:avLst/>
          </a:prstGeom>
          <a:noFill/>
          <a:ln>
            <a:noFill/>
          </a:ln>
        </p:spPr>
        <p:txBody>
          <a:bodyPr vert="horz" wrap="square" lIns="91440" tIns="45720" rIns="91440" bIns="45720" anchor="ctr"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7B01D-DB8F-F041-9E7F-8EC6DE8165BE}"/>
              </a:ext>
            </a:extLst>
          </p:cNvPr>
          <p:cNvSpPr txBox="1">
            <a:spLocks noGrp="1"/>
          </p:cNvSpPr>
          <p:nvPr>
            <p:ph type="dt" sz="half" idx="2"/>
          </p:nvPr>
        </p:nvSpPr>
        <p:spPr>
          <a:xfrm>
            <a:off x="8589663" y="5870576"/>
            <a:ext cx="1600200"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fld id="{B5D90712-CB16-AF49-89D0-07048EEB715A}" type="datetime1">
              <a:rPr lang="en-US"/>
              <a:pPr lvl="0"/>
              <a:t>10/12/18</a:t>
            </a:fld>
            <a:endParaRPr lang="en-US"/>
          </a:p>
        </p:txBody>
      </p:sp>
      <p:sp>
        <p:nvSpPr>
          <p:cNvPr id="5" name="Footer Placeholder 4">
            <a:extLst>
              <a:ext uri="{FF2B5EF4-FFF2-40B4-BE49-F238E27FC236}">
                <a16:creationId xmlns:a16="http://schemas.microsoft.com/office/drawing/2014/main" id="{C5F51E13-915C-C449-B5AB-196E43245D89}"/>
              </a:ext>
            </a:extLst>
          </p:cNvPr>
          <p:cNvSpPr txBox="1">
            <a:spLocks noGrp="1"/>
          </p:cNvSpPr>
          <p:nvPr>
            <p:ph type="ftr" sz="quarter" idx="3"/>
          </p:nvPr>
        </p:nvSpPr>
        <p:spPr>
          <a:xfrm>
            <a:off x="685800" y="5870576"/>
            <a:ext cx="7827657" cy="377820"/>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1121EB43-8DAE-4049-B532-2C8EB631C497}"/>
              </a:ext>
            </a:extLst>
          </p:cNvPr>
          <p:cNvSpPr txBox="1">
            <a:spLocks noGrp="1"/>
          </p:cNvSpPr>
          <p:nvPr>
            <p:ph type="sldNum" sz="quarter" idx="4"/>
          </p:nvPr>
        </p:nvSpPr>
        <p:spPr>
          <a:xfrm>
            <a:off x="10266060" y="5870576"/>
            <a:ext cx="551163"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fld id="{E0859433-1B46-1F47-9D0A-813A4D8D6701}"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en-US" sz="3600" b="0" i="0" u="none" strike="noStrike" kern="1200" cap="all" spc="0" baseline="0">
          <a:solidFill>
            <a:srgbClr val="FFFFFF"/>
          </a:solidFill>
          <a:uFillTx/>
          <a:latin typeface="Calibri Light"/>
        </a:defRPr>
      </a:lvl1pPr>
    </p:titleStyle>
    <p:bodyStyle>
      <a:lvl1pPr marL="285750" marR="0" lvl="0" indent="-285750" algn="l" defTabSz="457200" rtl="0" fontAlgn="auto" hangingPunct="1">
        <a:lnSpc>
          <a:spcPct val="100000"/>
        </a:lnSpc>
        <a:spcBef>
          <a:spcPts val="0"/>
        </a:spcBef>
        <a:spcAft>
          <a:spcPts val="1000"/>
        </a:spcAft>
        <a:buClr>
          <a:srgbClr val="FFFFFF"/>
        </a:buClr>
        <a:buSzPct val="100000"/>
        <a:buFont typeface="Arial"/>
        <a:buChar char="•"/>
        <a:tabLst/>
        <a:defRPr lang="en-US" sz="1800" b="0" i="0" u="none" strike="noStrike" kern="1200" cap="none" spc="0" baseline="0">
          <a:solidFill>
            <a:srgbClr val="FFFFFF"/>
          </a:solidFill>
          <a:uFillTx/>
          <a:latin typeface="Calibri"/>
        </a:defRPr>
      </a:lvl1pPr>
      <a:lvl2pPr marL="742950" marR="0" lvl="1" indent="-285750" algn="l" defTabSz="457200" rtl="0" fontAlgn="auto" hangingPunct="1">
        <a:lnSpc>
          <a:spcPct val="100000"/>
        </a:lnSpc>
        <a:spcBef>
          <a:spcPts val="0"/>
        </a:spcBef>
        <a:spcAft>
          <a:spcPts val="1000"/>
        </a:spcAft>
        <a:buClr>
          <a:srgbClr val="FFFFFF"/>
        </a:buClr>
        <a:buSzPct val="100000"/>
        <a:buFont typeface="Arial"/>
        <a:buChar char="•"/>
        <a:tabLst/>
        <a:defRPr lang="en-US" sz="1600" b="0" i="0" u="none" strike="noStrike" kern="1200" cap="none" spc="0" baseline="0">
          <a:solidFill>
            <a:srgbClr val="FFFFFF"/>
          </a:solidFill>
          <a:uFillTx/>
          <a:latin typeface="Calibri"/>
        </a:defRPr>
      </a:lvl2pPr>
      <a:lvl3pPr marL="1200150" marR="0" lvl="2" indent="-285750" algn="l" defTabSz="457200" rtl="0" fontAlgn="auto" hangingPunct="1">
        <a:lnSpc>
          <a:spcPct val="100000"/>
        </a:lnSpc>
        <a:spcBef>
          <a:spcPts val="0"/>
        </a:spcBef>
        <a:spcAft>
          <a:spcPts val="1000"/>
        </a:spcAft>
        <a:buClr>
          <a:srgbClr val="FFFFFF"/>
        </a:buClr>
        <a:buSzPct val="100000"/>
        <a:buFont typeface="Arial"/>
        <a:buChar char="•"/>
        <a:tabLst/>
        <a:defRPr lang="en-US" sz="1400" b="0" i="0" u="none" strike="noStrike" kern="1200" cap="none" spc="0" baseline="0">
          <a:solidFill>
            <a:srgbClr val="FFFFFF"/>
          </a:solidFill>
          <a:uFillTx/>
          <a:latin typeface="Calibri"/>
        </a:defRPr>
      </a:lvl3pPr>
      <a:lvl4pPr marL="1543050" marR="0" lvl="3" indent="-171450" algn="l" defTabSz="457200" rtl="0" fontAlgn="auto" hangingPunct="1">
        <a:lnSpc>
          <a:spcPct val="100000"/>
        </a:lnSpc>
        <a:spcBef>
          <a:spcPts val="0"/>
        </a:spcBef>
        <a:spcAft>
          <a:spcPts val="1000"/>
        </a:spcAft>
        <a:buClr>
          <a:srgbClr val="FFFFFF"/>
        </a:buClr>
        <a:buSzPct val="100000"/>
        <a:buFont typeface="Arial"/>
        <a:buChar char="•"/>
        <a:tabLst/>
        <a:defRPr lang="en-US" sz="1200" b="0" i="0" u="none" strike="noStrike" kern="1200" cap="none" spc="0" baseline="0">
          <a:solidFill>
            <a:srgbClr val="FFFFFF"/>
          </a:solidFill>
          <a:uFillTx/>
          <a:latin typeface="Calibri"/>
        </a:defRPr>
      </a:lvl4pPr>
      <a:lvl5pPr marL="2000250" marR="0" lvl="4" indent="-171450" algn="l" defTabSz="457200" rtl="0" fontAlgn="auto" hangingPunct="1">
        <a:lnSpc>
          <a:spcPct val="100000"/>
        </a:lnSpc>
        <a:spcBef>
          <a:spcPts val="0"/>
        </a:spcBef>
        <a:spcAft>
          <a:spcPts val="1000"/>
        </a:spcAft>
        <a:buClr>
          <a:srgbClr val="FFFFFF"/>
        </a:buClr>
        <a:buSzPct val="100000"/>
        <a:buFont typeface="Arial"/>
        <a:buChar char="•"/>
        <a:tabLst/>
        <a:defRPr lang="en-US" sz="12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E2B4-C25F-F84B-9250-1C87078EA297}"/>
              </a:ext>
            </a:extLst>
          </p:cNvPr>
          <p:cNvSpPr txBox="1">
            <a:spLocks noGrp="1"/>
          </p:cNvSpPr>
          <p:nvPr>
            <p:ph type="ctrTitle"/>
          </p:nvPr>
        </p:nvSpPr>
        <p:spPr>
          <a:xfrm>
            <a:off x="3396346" y="1964268"/>
            <a:ext cx="7763777" cy="2421468"/>
          </a:xfrm>
        </p:spPr>
        <p:txBody>
          <a:bodyPr>
            <a:normAutofit fontScale="90000"/>
          </a:bodyPr>
          <a:lstStyle/>
          <a:p>
            <a:pPr lvl="0"/>
            <a:r>
              <a:rPr lang="en-US" sz="4300" b="1" dirty="0">
                <a:cs typeface="Calibri Light"/>
              </a:rPr>
              <a:t>Network Mischief Managed: Automating </a:t>
            </a:r>
            <a:r>
              <a:rPr lang="en-US" sz="4300" b="1" dirty="0" err="1">
                <a:cs typeface="Calibri Light"/>
              </a:rPr>
              <a:t>perfSONAR</a:t>
            </a:r>
            <a:r>
              <a:rPr lang="en-US" sz="4300" b="1" dirty="0">
                <a:cs typeface="Calibri Light"/>
              </a:rPr>
              <a:t> Deployment, Management, and Measurement across a Global Campus</a:t>
            </a:r>
            <a:endParaRPr lang="en-US" sz="4300" dirty="0"/>
          </a:p>
        </p:txBody>
      </p:sp>
      <p:sp>
        <p:nvSpPr>
          <p:cNvPr id="3" name="Subtitle 2">
            <a:extLst>
              <a:ext uri="{FF2B5EF4-FFF2-40B4-BE49-F238E27FC236}">
                <a16:creationId xmlns:a16="http://schemas.microsoft.com/office/drawing/2014/main" id="{BC07CF64-E802-8347-8282-571E9385A471}"/>
              </a:ext>
            </a:extLst>
          </p:cNvPr>
          <p:cNvSpPr txBox="1">
            <a:spLocks noGrp="1"/>
          </p:cNvSpPr>
          <p:nvPr>
            <p:ph type="subTitle" idx="1"/>
          </p:nvPr>
        </p:nvSpPr>
        <p:spPr/>
        <p:txBody>
          <a:bodyPr/>
          <a:lstStyle/>
          <a:p>
            <a:pPr lvl="0"/>
            <a:r>
              <a:rPr lang="en-US" dirty="0">
                <a:cs typeface="Calibri"/>
              </a:rPr>
              <a:t>Duke University</a:t>
            </a:r>
          </a:p>
          <a:p>
            <a:pPr lvl="0"/>
            <a:r>
              <a:rPr lang="en-US" dirty="0">
                <a:cs typeface="Calibri"/>
              </a:rPr>
              <a:t>Victor </a:t>
            </a:r>
            <a:r>
              <a:rPr lang="en-US" dirty="0" err="1">
                <a:cs typeface="Calibri"/>
              </a:rPr>
              <a:t>Orlikowski</a:t>
            </a:r>
            <a:br>
              <a:rPr lang="en-US" dirty="0">
                <a:cs typeface="Calibri"/>
              </a:rPr>
            </a:br>
            <a:r>
              <a:rPr lang="en-US" dirty="0">
                <a:cs typeface="Calibri"/>
              </a:rPr>
              <a:t>Jessica </a:t>
            </a:r>
            <a:r>
              <a:rPr lang="en-US" dirty="0" err="1">
                <a:cs typeface="Calibri"/>
              </a:rPr>
              <a:t>Repka</a:t>
            </a:r>
            <a:br>
              <a:rPr lang="en-US" dirty="0">
                <a:cs typeface="Calibri"/>
              </a:rPr>
            </a:br>
            <a:endParaRPr lang="en-US" dirty="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ABBE8-44F4-1247-8AC6-6E63D819F75E}"/>
              </a:ext>
            </a:extLst>
          </p:cNvPr>
          <p:cNvSpPr txBox="1">
            <a:spLocks noGrp="1"/>
          </p:cNvSpPr>
          <p:nvPr>
            <p:ph type="title"/>
          </p:nvPr>
        </p:nvSpPr>
        <p:spPr>
          <a:xfrm>
            <a:off x="824555" y="287408"/>
            <a:ext cx="10131423" cy="1456264"/>
          </a:xfrm>
        </p:spPr>
        <p:txBody>
          <a:bodyPr/>
          <a:lstStyle/>
          <a:p>
            <a:pPr lvl="0"/>
            <a:r>
              <a:rPr lang="en-US" dirty="0" err="1"/>
              <a:t>Perfsonar</a:t>
            </a:r>
            <a:r>
              <a:rPr lang="en-US" dirty="0"/>
              <a:t> in the network (</a:t>
            </a:r>
            <a:r>
              <a:rPr lang="en-US" dirty="0" err="1"/>
              <a:t>CorE</a:t>
            </a:r>
            <a:r>
              <a:rPr lang="en-US" dirty="0"/>
              <a:t> &lt;-&gt; Building)</a:t>
            </a:r>
          </a:p>
        </p:txBody>
      </p:sp>
      <p:cxnSp>
        <p:nvCxnSpPr>
          <p:cNvPr id="19" name="Straight Connector 18">
            <a:extLst>
              <a:ext uri="{FF2B5EF4-FFF2-40B4-BE49-F238E27FC236}">
                <a16:creationId xmlns:a16="http://schemas.microsoft.com/office/drawing/2014/main" id="{6C36E988-C841-2C4C-BE8C-F83C2DFA41C1}"/>
              </a:ext>
            </a:extLst>
          </p:cNvPr>
          <p:cNvCxnSpPr>
            <a:cxnSpLocks/>
          </p:cNvCxnSpPr>
          <p:nvPr/>
        </p:nvCxnSpPr>
        <p:spPr>
          <a:xfrm flipH="1" flipV="1">
            <a:off x="4721902" y="2784421"/>
            <a:ext cx="6011056" cy="342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9495D5-5ED5-B848-9E07-641745927A30}"/>
              </a:ext>
            </a:extLst>
          </p:cNvPr>
          <p:cNvCxnSpPr>
            <a:cxnSpLocks/>
          </p:cNvCxnSpPr>
          <p:nvPr/>
        </p:nvCxnSpPr>
        <p:spPr>
          <a:xfrm flipH="1">
            <a:off x="4616972" y="3060766"/>
            <a:ext cx="6250897" cy="9797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EF5CB7-1704-BC41-8A42-757C03A4E06B}"/>
              </a:ext>
            </a:extLst>
          </p:cNvPr>
          <p:cNvCxnSpPr>
            <a:cxnSpLocks/>
          </p:cNvCxnSpPr>
          <p:nvPr/>
        </p:nvCxnSpPr>
        <p:spPr>
          <a:xfrm flipH="1">
            <a:off x="4721903" y="2936211"/>
            <a:ext cx="6279002" cy="2430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C4B53B-939D-764C-9D98-152E6132809D}"/>
              </a:ext>
            </a:extLst>
          </p:cNvPr>
          <p:cNvCxnSpPr>
            <a:cxnSpLocks/>
          </p:cNvCxnSpPr>
          <p:nvPr/>
        </p:nvCxnSpPr>
        <p:spPr>
          <a:xfrm flipH="1" flipV="1">
            <a:off x="4721902" y="2737396"/>
            <a:ext cx="6011056" cy="2265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A9090A-A87D-5445-AD6F-51426D3761C6}"/>
              </a:ext>
            </a:extLst>
          </p:cNvPr>
          <p:cNvCxnSpPr/>
          <p:nvPr/>
        </p:nvCxnSpPr>
        <p:spPr>
          <a:xfrm flipH="1" flipV="1">
            <a:off x="4721902" y="4024855"/>
            <a:ext cx="6011056" cy="958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060EB7-61BF-F246-9682-70D7F00FEDCE}"/>
              </a:ext>
            </a:extLst>
          </p:cNvPr>
          <p:cNvCxnSpPr/>
          <p:nvPr/>
        </p:nvCxnSpPr>
        <p:spPr>
          <a:xfrm flipH="1">
            <a:off x="4616972" y="4947010"/>
            <a:ext cx="6250897" cy="373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EB7347B-6B8A-5449-8A3D-6449819EBF6C}"/>
              </a:ext>
            </a:extLst>
          </p:cNvPr>
          <p:cNvSpPr/>
          <p:nvPr/>
        </p:nvSpPr>
        <p:spPr>
          <a:xfrm>
            <a:off x="10427479" y="2784421"/>
            <a:ext cx="1304144" cy="54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PerfSonar</a:t>
            </a:r>
            <a:r>
              <a:rPr lang="en-US" dirty="0"/>
              <a:t> (Core)</a:t>
            </a:r>
          </a:p>
        </p:txBody>
      </p:sp>
      <p:sp>
        <p:nvSpPr>
          <p:cNvPr id="7" name="Rectangle 6">
            <a:extLst>
              <a:ext uri="{FF2B5EF4-FFF2-40B4-BE49-F238E27FC236}">
                <a16:creationId xmlns:a16="http://schemas.microsoft.com/office/drawing/2014/main" id="{883FBA10-3362-654F-9DF0-13697837AF55}"/>
              </a:ext>
            </a:extLst>
          </p:cNvPr>
          <p:cNvSpPr/>
          <p:nvPr/>
        </p:nvSpPr>
        <p:spPr>
          <a:xfrm>
            <a:off x="8945329" y="2458385"/>
            <a:ext cx="1214203" cy="119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a:t>
            </a:r>
          </a:p>
        </p:txBody>
      </p:sp>
      <p:sp>
        <p:nvSpPr>
          <p:cNvPr id="8" name="Rectangle 7">
            <a:extLst>
              <a:ext uri="{FF2B5EF4-FFF2-40B4-BE49-F238E27FC236}">
                <a16:creationId xmlns:a16="http://schemas.microsoft.com/office/drawing/2014/main" id="{2BF10255-1B8D-8746-976C-49A809F67661}"/>
              </a:ext>
            </a:extLst>
          </p:cNvPr>
          <p:cNvSpPr/>
          <p:nvPr/>
        </p:nvSpPr>
        <p:spPr>
          <a:xfrm>
            <a:off x="5154693" y="200118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Bldg</a:t>
            </a:r>
            <a:endParaRPr lang="en-US" dirty="0"/>
          </a:p>
        </p:txBody>
      </p:sp>
      <p:sp>
        <p:nvSpPr>
          <p:cNvPr id="11" name="Rectangle 10">
            <a:extLst>
              <a:ext uri="{FF2B5EF4-FFF2-40B4-BE49-F238E27FC236}">
                <a16:creationId xmlns:a16="http://schemas.microsoft.com/office/drawing/2014/main" id="{48CD9E65-E7BF-6443-8768-732B2DF2C719}"/>
              </a:ext>
            </a:extLst>
          </p:cNvPr>
          <p:cNvSpPr/>
          <p:nvPr/>
        </p:nvSpPr>
        <p:spPr>
          <a:xfrm>
            <a:off x="3670667" y="2608285"/>
            <a:ext cx="1304144" cy="30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 (</a:t>
            </a:r>
            <a:r>
              <a:rPr lang="en-US" dirty="0" err="1"/>
              <a:t>Bldg</a:t>
            </a:r>
            <a:r>
              <a:rPr lang="en-US" dirty="0"/>
              <a:t>)</a:t>
            </a:r>
          </a:p>
        </p:txBody>
      </p:sp>
      <p:sp>
        <p:nvSpPr>
          <p:cNvPr id="12" name="Rectangle 11">
            <a:extLst>
              <a:ext uri="{FF2B5EF4-FFF2-40B4-BE49-F238E27FC236}">
                <a16:creationId xmlns:a16="http://schemas.microsoft.com/office/drawing/2014/main" id="{0E0E30E2-DCE4-5C4F-8035-76DF6CF4465A}"/>
              </a:ext>
            </a:extLst>
          </p:cNvPr>
          <p:cNvSpPr/>
          <p:nvPr/>
        </p:nvSpPr>
        <p:spPr>
          <a:xfrm>
            <a:off x="5154693" y="328284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Bldg</a:t>
            </a:r>
            <a:endParaRPr lang="en-US" dirty="0"/>
          </a:p>
        </p:txBody>
      </p:sp>
      <p:sp>
        <p:nvSpPr>
          <p:cNvPr id="13" name="Rectangle 12">
            <a:extLst>
              <a:ext uri="{FF2B5EF4-FFF2-40B4-BE49-F238E27FC236}">
                <a16:creationId xmlns:a16="http://schemas.microsoft.com/office/drawing/2014/main" id="{8ADC8EF9-B4BE-964B-AE0E-AFCBB6DBCFF1}"/>
              </a:ext>
            </a:extLst>
          </p:cNvPr>
          <p:cNvSpPr/>
          <p:nvPr/>
        </p:nvSpPr>
        <p:spPr>
          <a:xfrm>
            <a:off x="3670667" y="3889942"/>
            <a:ext cx="1304144" cy="30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 (</a:t>
            </a:r>
            <a:r>
              <a:rPr lang="en-US" dirty="0" err="1"/>
              <a:t>Bldg</a:t>
            </a:r>
            <a:r>
              <a:rPr lang="en-US" dirty="0"/>
              <a:t>)</a:t>
            </a:r>
          </a:p>
        </p:txBody>
      </p:sp>
      <p:sp>
        <p:nvSpPr>
          <p:cNvPr id="14" name="Rectangle 13">
            <a:extLst>
              <a:ext uri="{FF2B5EF4-FFF2-40B4-BE49-F238E27FC236}">
                <a16:creationId xmlns:a16="http://schemas.microsoft.com/office/drawing/2014/main" id="{8D5815FA-234A-E241-84E7-9FE8892294F8}"/>
              </a:ext>
            </a:extLst>
          </p:cNvPr>
          <p:cNvSpPr/>
          <p:nvPr/>
        </p:nvSpPr>
        <p:spPr>
          <a:xfrm>
            <a:off x="5154693" y="4564499"/>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Bldg</a:t>
            </a:r>
            <a:endParaRPr lang="en-US" dirty="0"/>
          </a:p>
        </p:txBody>
      </p:sp>
      <p:sp>
        <p:nvSpPr>
          <p:cNvPr id="15" name="Rectangle 14">
            <a:extLst>
              <a:ext uri="{FF2B5EF4-FFF2-40B4-BE49-F238E27FC236}">
                <a16:creationId xmlns:a16="http://schemas.microsoft.com/office/drawing/2014/main" id="{B9F06525-0FA0-FC4F-A8F9-7045909A74EA}"/>
              </a:ext>
            </a:extLst>
          </p:cNvPr>
          <p:cNvSpPr/>
          <p:nvPr/>
        </p:nvSpPr>
        <p:spPr>
          <a:xfrm>
            <a:off x="3670667" y="5171599"/>
            <a:ext cx="1304144" cy="30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 (</a:t>
            </a:r>
            <a:r>
              <a:rPr lang="en-US" dirty="0" err="1"/>
              <a:t>Bldg</a:t>
            </a:r>
            <a:r>
              <a:rPr lang="en-US" dirty="0"/>
              <a:t>)</a:t>
            </a:r>
          </a:p>
        </p:txBody>
      </p:sp>
      <p:sp>
        <p:nvSpPr>
          <p:cNvPr id="16" name="Rectangle 15">
            <a:extLst>
              <a:ext uri="{FF2B5EF4-FFF2-40B4-BE49-F238E27FC236}">
                <a16:creationId xmlns:a16="http://schemas.microsoft.com/office/drawing/2014/main" id="{5030BAA5-0F4E-6E47-9F55-DD40A11F867B}"/>
              </a:ext>
            </a:extLst>
          </p:cNvPr>
          <p:cNvSpPr/>
          <p:nvPr/>
        </p:nvSpPr>
        <p:spPr>
          <a:xfrm>
            <a:off x="10427479" y="4656944"/>
            <a:ext cx="1304144" cy="54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PerfSonar</a:t>
            </a:r>
            <a:r>
              <a:rPr lang="en-US" dirty="0"/>
              <a:t> (DC)</a:t>
            </a:r>
          </a:p>
        </p:txBody>
      </p:sp>
      <p:sp>
        <p:nvSpPr>
          <p:cNvPr id="17" name="Rectangle 16">
            <a:extLst>
              <a:ext uri="{FF2B5EF4-FFF2-40B4-BE49-F238E27FC236}">
                <a16:creationId xmlns:a16="http://schemas.microsoft.com/office/drawing/2014/main" id="{CAC12258-EFBB-D44E-950C-F5C996DB85D9}"/>
              </a:ext>
            </a:extLst>
          </p:cNvPr>
          <p:cNvSpPr/>
          <p:nvPr/>
        </p:nvSpPr>
        <p:spPr>
          <a:xfrm>
            <a:off x="8945329" y="4004870"/>
            <a:ext cx="1214203" cy="119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Datacenter</a:t>
            </a:r>
          </a:p>
        </p:txBody>
      </p:sp>
      <p:sp>
        <p:nvSpPr>
          <p:cNvPr id="34" name="TextBox 33">
            <a:extLst>
              <a:ext uri="{FF2B5EF4-FFF2-40B4-BE49-F238E27FC236}">
                <a16:creationId xmlns:a16="http://schemas.microsoft.com/office/drawing/2014/main" id="{F17C752F-E457-DE4D-9EDD-177C1FD776AE}"/>
              </a:ext>
            </a:extLst>
          </p:cNvPr>
          <p:cNvSpPr txBox="1"/>
          <p:nvPr/>
        </p:nvSpPr>
        <p:spPr>
          <a:xfrm>
            <a:off x="164893" y="1977355"/>
            <a:ext cx="3558344" cy="3416320"/>
          </a:xfrm>
          <a:prstGeom prst="rect">
            <a:avLst/>
          </a:prstGeom>
          <a:noFill/>
        </p:spPr>
        <p:txBody>
          <a:bodyPr wrap="square" rtlCol="0" anchor="t">
            <a:spAutoFit/>
          </a:bodyPr>
          <a:lstStyle/>
          <a:p>
            <a:r>
              <a:rPr lang="en-US" sz="2400" dirty="0">
                <a:solidFill>
                  <a:schemeClr val="bg1"/>
                </a:solidFill>
              </a:rPr>
              <a:t>What if we could apply the same principles from the remote campus experiment?</a:t>
            </a:r>
          </a:p>
          <a:p>
            <a:endParaRPr lang="en-US" sz="2400" dirty="0">
              <a:solidFill>
                <a:schemeClr val="bg1"/>
              </a:solidFill>
            </a:endParaRPr>
          </a:p>
          <a:p>
            <a:r>
              <a:rPr lang="en-US" sz="2400" dirty="0">
                <a:solidFill>
                  <a:schemeClr val="bg1"/>
                </a:solidFill>
              </a:rPr>
              <a:t>Build a mesh network to identify asymmetric routing or congestion to key network services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32AB-2765-F442-B06E-7AA4DFF4F7C8}"/>
              </a:ext>
            </a:extLst>
          </p:cNvPr>
          <p:cNvSpPr txBox="1">
            <a:spLocks noGrp="1"/>
          </p:cNvSpPr>
          <p:nvPr>
            <p:ph type="title"/>
          </p:nvPr>
        </p:nvSpPr>
        <p:spPr>
          <a:xfrm>
            <a:off x="3323492" y="504096"/>
            <a:ext cx="10131423" cy="1456264"/>
          </a:xfrm>
        </p:spPr>
        <p:txBody>
          <a:bodyPr/>
          <a:lstStyle/>
          <a:p>
            <a:r>
              <a:rPr lang="en-US" dirty="0"/>
              <a:t>Automating </a:t>
            </a:r>
            <a:r>
              <a:rPr lang="en-US" dirty="0" err="1"/>
              <a:t>PerfSonar</a:t>
            </a:r>
          </a:p>
        </p:txBody>
      </p:sp>
      <p:graphicFrame>
        <p:nvGraphicFramePr>
          <p:cNvPr id="4" name="Content Placeholder 3">
            <a:extLst>
              <a:ext uri="{FF2B5EF4-FFF2-40B4-BE49-F238E27FC236}">
                <a16:creationId xmlns:a16="http://schemas.microsoft.com/office/drawing/2014/main" id="{AC1BBD4E-54A0-3445-B704-4634052932AB}"/>
              </a:ext>
            </a:extLst>
          </p:cNvPr>
          <p:cNvGraphicFramePr>
            <a:graphicFrameLocks noGrp="1"/>
          </p:cNvGraphicFramePr>
          <p:nvPr>
            <p:ph idx="1"/>
            <p:extLst>
              <p:ext uri="{D42A27DB-BD31-4B8C-83A1-F6EECF244321}">
                <p14:modId xmlns:p14="http://schemas.microsoft.com/office/powerpoint/2010/main" val="3385695124"/>
              </p:ext>
            </p:extLst>
          </p:nvPr>
        </p:nvGraphicFramePr>
        <p:xfrm>
          <a:off x="685800" y="2142063"/>
          <a:ext cx="10916587" cy="4138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32" descr="A person smiling for the camera&#10;&#10;Description generated with very high confidence">
            <a:extLst>
              <a:ext uri="{FF2B5EF4-FFF2-40B4-BE49-F238E27FC236}">
                <a16:creationId xmlns:a16="http://schemas.microsoft.com/office/drawing/2014/main" id="{616FA52E-875E-4BBB-B475-B6EC1C797D53}"/>
              </a:ext>
            </a:extLst>
          </p:cNvPr>
          <p:cNvPicPr>
            <a:picLocks noChangeAspect="1"/>
          </p:cNvPicPr>
          <p:nvPr/>
        </p:nvPicPr>
        <p:blipFill>
          <a:blip r:embed="rId8"/>
          <a:stretch>
            <a:fillRect/>
          </a:stretch>
        </p:blipFill>
        <p:spPr>
          <a:xfrm>
            <a:off x="257909" y="558998"/>
            <a:ext cx="3024553" cy="128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41D5-CD34-D544-BFC2-A4833D620B3F}"/>
              </a:ext>
            </a:extLst>
          </p:cNvPr>
          <p:cNvSpPr>
            <a:spLocks noGrp="1"/>
          </p:cNvSpPr>
          <p:nvPr>
            <p:ph type="title"/>
          </p:nvPr>
        </p:nvSpPr>
        <p:spPr/>
        <p:txBody>
          <a:bodyPr/>
          <a:lstStyle/>
          <a:p>
            <a:r>
              <a:rPr lang="en-US" dirty="0"/>
              <a:t>Spell-O-TAPE </a:t>
            </a:r>
            <a:r>
              <a:rPr lang="en-US" dirty="0" err="1"/>
              <a:t>ISN’t</a:t>
            </a:r>
            <a:r>
              <a:rPr lang="en-US" dirty="0"/>
              <a:t> GOING to CUT IT…</a:t>
            </a:r>
          </a:p>
        </p:txBody>
      </p:sp>
      <p:pic>
        <p:nvPicPr>
          <p:cNvPr id="5" name="Content Placeholder 4">
            <a:extLst>
              <a:ext uri="{FF2B5EF4-FFF2-40B4-BE49-F238E27FC236}">
                <a16:creationId xmlns:a16="http://schemas.microsoft.com/office/drawing/2014/main" id="{2CCE5058-900C-D447-AF3A-E0C0E7414B40}"/>
              </a:ext>
            </a:extLst>
          </p:cNvPr>
          <p:cNvPicPr>
            <a:picLocks noGrp="1" noChangeAspect="1"/>
          </p:cNvPicPr>
          <p:nvPr>
            <p:ph idx="1"/>
          </p:nvPr>
        </p:nvPicPr>
        <p:blipFill>
          <a:blip r:embed="rId3"/>
          <a:stretch>
            <a:fillRect/>
          </a:stretch>
        </p:blipFill>
        <p:spPr>
          <a:xfrm>
            <a:off x="8186738" y="1680635"/>
            <a:ext cx="3479045" cy="2605615"/>
          </a:xfrm>
        </p:spPr>
      </p:pic>
      <p:sp>
        <p:nvSpPr>
          <p:cNvPr id="8" name="TextBox 7">
            <a:extLst>
              <a:ext uri="{FF2B5EF4-FFF2-40B4-BE49-F238E27FC236}">
                <a16:creationId xmlns:a16="http://schemas.microsoft.com/office/drawing/2014/main" id="{F25CDA96-B3E7-FA46-9B4E-1CD3CD786A41}"/>
              </a:ext>
            </a:extLst>
          </p:cNvPr>
          <p:cNvSpPr txBox="1"/>
          <p:nvPr/>
        </p:nvSpPr>
        <p:spPr>
          <a:xfrm>
            <a:off x="1044600" y="2065867"/>
            <a:ext cx="7142138" cy="4524315"/>
          </a:xfrm>
          <a:prstGeom prst="rect">
            <a:avLst/>
          </a:prstGeom>
          <a:noFill/>
        </p:spPr>
        <p:txBody>
          <a:bodyPr wrap="square" rtlCol="0" anchor="t">
            <a:spAutoFit/>
          </a:bodyPr>
          <a:lstStyle/>
          <a:p>
            <a:r>
              <a:rPr lang="en-US" sz="2400" dirty="0" err="1">
                <a:solidFill>
                  <a:schemeClr val="bg1"/>
                </a:solidFill>
              </a:rPr>
              <a:t>perfSonar’s</a:t>
            </a:r>
            <a:r>
              <a:rPr lang="en-US" sz="2400" dirty="0">
                <a:solidFill>
                  <a:schemeClr val="bg1"/>
                </a:solidFill>
              </a:rPr>
              <a:t> development model caused disruptions:</a:t>
            </a:r>
          </a:p>
          <a:p>
            <a:pPr marL="285750" indent="-285750">
              <a:buFont typeface="Arial" panose="020B0604020202020204" pitchFamily="34" charset="0"/>
              <a:buChar char="•"/>
            </a:pPr>
            <a:r>
              <a:rPr lang="en-US" sz="2400" dirty="0">
                <a:solidFill>
                  <a:schemeClr val="bg1"/>
                </a:solidFill>
              </a:rPr>
              <a:t>4.0 -&gt; 4.1 update broke our </a:t>
            </a:r>
            <a:r>
              <a:rPr lang="en-US" sz="2400" dirty="0" err="1">
                <a:solidFill>
                  <a:schemeClr val="bg1"/>
                </a:solidFill>
              </a:rPr>
              <a:t>MadDash</a:t>
            </a:r>
            <a:r>
              <a:rPr lang="en-US" sz="2400" dirty="0">
                <a:solidFill>
                  <a:schemeClr val="bg1"/>
                </a:solidFill>
              </a:rPr>
              <a:t>; some changes seem arbitrary and appear to lack testing…</a:t>
            </a:r>
          </a:p>
          <a:p>
            <a:pPr marL="285750" indent="-285750">
              <a:buFont typeface="Arial" panose="020B0604020202020204" pitchFamily="34" charset="0"/>
              <a:buChar char="•"/>
            </a:pPr>
            <a:r>
              <a:rPr lang="en-US" sz="2400" dirty="0">
                <a:solidFill>
                  <a:schemeClr val="bg1"/>
                </a:solidFill>
              </a:rPr>
              <a:t>Development choices caused surprising issues (server-side generated JS cached by browsers indefinitely)</a:t>
            </a:r>
          </a:p>
          <a:p>
            <a:pPr marL="285750" indent="-285750">
              <a:buFont typeface="Arial" panose="020B0604020202020204" pitchFamily="34" charset="0"/>
              <a:buChar char="•"/>
            </a:pPr>
            <a:r>
              <a:rPr lang="en-US" sz="2400" dirty="0">
                <a:solidFill>
                  <a:schemeClr val="bg1"/>
                </a:solidFill>
              </a:rPr>
              <a:t>Hodgepodge of frameworks and languages (servlets, Django, </a:t>
            </a:r>
            <a:r>
              <a:rPr lang="en-US" sz="2400" dirty="0" err="1">
                <a:solidFill>
                  <a:schemeClr val="bg1"/>
                </a:solidFill>
              </a:rPr>
              <a:t>perl</a:t>
            </a:r>
            <a:r>
              <a:rPr lang="en-US" sz="2400" dirty="0">
                <a:solidFill>
                  <a:schemeClr val="bg1"/>
                </a:solidFill>
              </a:rPr>
              <a:t>) makes debugging issues…challenging.</a:t>
            </a:r>
          </a:p>
          <a:p>
            <a:pPr marL="285750" indent="-285750">
              <a:buFont typeface="Arial" panose="020B0604020202020204" pitchFamily="34" charset="0"/>
              <a:buChar char="•"/>
            </a:pPr>
            <a:r>
              <a:rPr lang="en-US" sz="2400" dirty="0">
                <a:solidFill>
                  <a:schemeClr val="bg1"/>
                </a:solidFill>
              </a:rPr>
              <a:t>IPv6 support, particularly with multiple interfaces, continues to cause us trouble.</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68691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402F19-5D52-0E43-8452-B3792AB596A2}"/>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E85DA565-93EB-EE42-B0A1-9FA83C055191}"/>
              </a:ext>
            </a:extLst>
          </p:cNvPr>
          <p:cNvSpPr>
            <a:spLocks noGrp="1"/>
          </p:cNvSpPr>
          <p:nvPr>
            <p:ph type="body" idx="1"/>
          </p:nvPr>
        </p:nvSpPr>
        <p:spPr/>
        <p:txBody>
          <a:bodyPr/>
          <a:lstStyle/>
          <a:p>
            <a:endParaRPr lang="en-US"/>
          </a:p>
        </p:txBody>
      </p:sp>
      <p:pic>
        <p:nvPicPr>
          <p:cNvPr id="4" name="Picture 6">
            <a:extLst>
              <a:ext uri="{FF2B5EF4-FFF2-40B4-BE49-F238E27FC236}">
                <a16:creationId xmlns:a16="http://schemas.microsoft.com/office/drawing/2014/main" id="{F0D83E3A-2B93-4DB3-ADF7-25EE9295630F}"/>
              </a:ext>
            </a:extLst>
          </p:cNvPr>
          <p:cNvPicPr>
            <a:picLocks noChangeAspect="1"/>
          </p:cNvPicPr>
          <p:nvPr/>
        </p:nvPicPr>
        <p:blipFill>
          <a:blip r:embed="rId2"/>
          <a:stretch>
            <a:fillRect/>
          </a:stretch>
        </p:blipFill>
        <p:spPr>
          <a:xfrm>
            <a:off x="2794000" y="902208"/>
            <a:ext cx="6278880" cy="26253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0514-24DF-CF48-8C84-46452F7AF42F}"/>
              </a:ext>
            </a:extLst>
          </p:cNvPr>
          <p:cNvSpPr txBox="1">
            <a:spLocks noGrp="1"/>
          </p:cNvSpPr>
          <p:nvPr>
            <p:ph type="title"/>
          </p:nvPr>
        </p:nvSpPr>
        <p:spPr>
          <a:xfrm>
            <a:off x="660748" y="233823"/>
            <a:ext cx="10131423" cy="1456264"/>
          </a:xfrm>
        </p:spPr>
        <p:txBody>
          <a:bodyPr/>
          <a:lstStyle/>
          <a:p>
            <a:pPr lvl="0"/>
            <a:r>
              <a:rPr lang="en-US" dirty="0"/>
              <a:t>Value Proposition</a:t>
            </a:r>
          </a:p>
        </p:txBody>
      </p:sp>
      <p:graphicFrame>
        <p:nvGraphicFramePr>
          <p:cNvPr id="4" name="Content Placeholder 3">
            <a:extLst>
              <a:ext uri="{FF2B5EF4-FFF2-40B4-BE49-F238E27FC236}">
                <a16:creationId xmlns:a16="http://schemas.microsoft.com/office/drawing/2014/main" id="{B1241F89-806E-8841-A86F-24FE2034C098}"/>
              </a:ext>
            </a:extLst>
          </p:cNvPr>
          <p:cNvGraphicFramePr>
            <a:graphicFrameLocks noGrp="1"/>
          </p:cNvGraphicFramePr>
          <p:nvPr>
            <p:ph idx="1"/>
            <p:extLst>
              <p:ext uri="{D42A27DB-BD31-4B8C-83A1-F6EECF244321}">
                <p14:modId xmlns:p14="http://schemas.microsoft.com/office/powerpoint/2010/main" val="1383297876"/>
              </p:ext>
            </p:extLst>
          </p:nvPr>
        </p:nvGraphicFramePr>
        <p:xfrm>
          <a:off x="0" y="1390389"/>
          <a:ext cx="12192000" cy="5467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489D-0CBC-904F-8AC2-7AE40B93A2D6}"/>
              </a:ext>
            </a:extLst>
          </p:cNvPr>
          <p:cNvSpPr txBox="1">
            <a:spLocks noGrp="1"/>
          </p:cNvSpPr>
          <p:nvPr>
            <p:ph type="title"/>
          </p:nvPr>
        </p:nvSpPr>
        <p:spPr>
          <a:xfrm>
            <a:off x="418034" y="83456"/>
            <a:ext cx="6969975" cy="1456264"/>
          </a:xfrm>
        </p:spPr>
        <p:txBody>
          <a:bodyPr/>
          <a:lstStyle/>
          <a:p>
            <a:pPr lvl="0"/>
            <a:r>
              <a:rPr lang="en-US" dirty="0"/>
              <a:t>Hogwarts Express to China</a:t>
            </a:r>
          </a:p>
        </p:txBody>
      </p:sp>
      <p:sp>
        <p:nvSpPr>
          <p:cNvPr id="3" name="Content Placeholder 8">
            <a:extLst>
              <a:ext uri="{FF2B5EF4-FFF2-40B4-BE49-F238E27FC236}">
                <a16:creationId xmlns:a16="http://schemas.microsoft.com/office/drawing/2014/main" id="{8A6A8C5A-9A9E-6541-A950-216DE906A15D}"/>
              </a:ext>
            </a:extLst>
          </p:cNvPr>
          <p:cNvSpPr txBox="1">
            <a:spLocks noGrp="1"/>
          </p:cNvSpPr>
          <p:nvPr>
            <p:ph idx="1"/>
          </p:nvPr>
        </p:nvSpPr>
        <p:spPr>
          <a:xfrm>
            <a:off x="685800" y="2142064"/>
            <a:ext cx="6282266" cy="3649132"/>
          </a:xfrm>
        </p:spPr>
        <p:txBody>
          <a:bodyPr/>
          <a:lstStyle/>
          <a:p>
            <a:pPr marL="0" lvl="0" indent="0">
              <a:buNone/>
            </a:pPr>
            <a:endParaRPr lang="en-US" dirty="0">
              <a:cs typeface="Calibri"/>
            </a:endParaRPr>
          </a:p>
          <a:p>
            <a:pPr lvl="0"/>
            <a:endParaRPr lang="en-US" dirty="0">
              <a:cs typeface="Calibri"/>
            </a:endParaRPr>
          </a:p>
        </p:txBody>
      </p:sp>
      <p:sp>
        <p:nvSpPr>
          <p:cNvPr id="5" name="TextBox 4">
            <a:extLst>
              <a:ext uri="{FF2B5EF4-FFF2-40B4-BE49-F238E27FC236}">
                <a16:creationId xmlns:a16="http://schemas.microsoft.com/office/drawing/2014/main" id="{D6DF42D1-3684-884D-8D45-47D2CA273AD3}"/>
              </a:ext>
            </a:extLst>
          </p:cNvPr>
          <p:cNvSpPr txBox="1"/>
          <p:nvPr/>
        </p:nvSpPr>
        <p:spPr>
          <a:xfrm>
            <a:off x="8616875" y="5723065"/>
            <a:ext cx="2552492"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Where’s routing breaking</a:t>
            </a:r>
          </a:p>
        </p:txBody>
      </p:sp>
      <p:pic>
        <p:nvPicPr>
          <p:cNvPr id="7" name="Picture 6">
            <a:extLst>
              <a:ext uri="{FF2B5EF4-FFF2-40B4-BE49-F238E27FC236}">
                <a16:creationId xmlns:a16="http://schemas.microsoft.com/office/drawing/2014/main" id="{A6F3D4BC-B5FB-034A-A3C7-517E9FFF4D49}"/>
              </a:ext>
            </a:extLst>
          </p:cNvPr>
          <p:cNvPicPr>
            <a:picLocks noChangeAspect="1"/>
          </p:cNvPicPr>
          <p:nvPr/>
        </p:nvPicPr>
        <p:blipFill>
          <a:blip r:embed="rId4"/>
          <a:stretch>
            <a:fillRect/>
          </a:stretch>
        </p:blipFill>
        <p:spPr>
          <a:xfrm>
            <a:off x="5546194" y="1318851"/>
            <a:ext cx="6339660" cy="5485018"/>
          </a:xfrm>
          <a:prstGeom prst="rect">
            <a:avLst/>
          </a:prstGeom>
        </p:spPr>
      </p:pic>
      <p:pic>
        <p:nvPicPr>
          <p:cNvPr id="4" name="Picture 4" descr="A picture containing grass&#10;&#10;Description generated with very high confidence">
            <a:extLst>
              <a:ext uri="{FF2B5EF4-FFF2-40B4-BE49-F238E27FC236}">
                <a16:creationId xmlns:a16="http://schemas.microsoft.com/office/drawing/2014/main" id="{BF2AB529-CEA8-1748-AACA-B53789EA597F}"/>
              </a:ext>
            </a:extLst>
          </p:cNvPr>
          <p:cNvPicPr>
            <a:picLocks noChangeAspect="1"/>
          </p:cNvPicPr>
          <p:nvPr/>
        </p:nvPicPr>
        <p:blipFill>
          <a:blip r:embed="rId5"/>
          <a:srcRect l="12183" r="10150"/>
          <a:stretch>
            <a:fillRect/>
          </a:stretch>
        </p:blipFill>
        <p:spPr>
          <a:xfrm>
            <a:off x="8444155" y="4170232"/>
            <a:ext cx="1770059" cy="1157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59CA336-CBFB-8D42-A665-9D2D170A04B9}"/>
              </a:ext>
            </a:extLst>
          </p:cNvPr>
          <p:cNvSpPr txBox="1"/>
          <p:nvPr/>
        </p:nvSpPr>
        <p:spPr>
          <a:xfrm>
            <a:off x="416725" y="1755092"/>
            <a:ext cx="4706911" cy="3416320"/>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solidFill>
                  <a:schemeClr val="bg1"/>
                </a:solidFill>
              </a:rPr>
              <a:t>Campus in Kunshan, China.</a:t>
            </a:r>
          </a:p>
          <a:p>
            <a:pPr marL="285750" indent="-285750">
              <a:buFont typeface="Arial" panose="020B0604020202020204" pitchFamily="34" charset="0"/>
              <a:buChar char="•"/>
            </a:pPr>
            <a:r>
              <a:rPr lang="en-US" sz="2400" dirty="0">
                <a:solidFill>
                  <a:schemeClr val="bg1"/>
                </a:solidFill>
              </a:rPr>
              <a:t>Faculty and students complained about slowness of transfers and services from Duke back to DKU.</a:t>
            </a:r>
          </a:p>
          <a:p>
            <a:pPr marL="285750" indent="-285750">
              <a:buFont typeface="Arial" panose="020B0604020202020204" pitchFamily="34" charset="0"/>
              <a:buChar char="•"/>
            </a:pPr>
            <a:r>
              <a:rPr lang="en-US" sz="2400" dirty="0">
                <a:solidFill>
                  <a:schemeClr val="bg1"/>
                </a:solidFill>
              </a:rPr>
              <a:t>Utilization graphs showed less traffic from Duke -&gt; DKU compared to DKU -&gt; Duke, which is not what we expected.</a:t>
            </a:r>
          </a:p>
          <a:p>
            <a:pPr marL="285750" indent="-285750">
              <a:buFont typeface="Arial" panose="020B0604020202020204" pitchFamily="34" charset="0"/>
              <a:buChar char="•"/>
            </a:pPr>
            <a:r>
              <a:rPr lang="en-US" sz="2400" dirty="0">
                <a:solidFill>
                  <a:schemeClr val="bg1"/>
                </a:solidFill>
              </a:rPr>
              <a:t>Was it Asymmetry?</a:t>
            </a:r>
            <a:endParaRPr lang="en-US" sz="2400" dirty="0">
              <a:solidFill>
                <a:schemeClr val="bg1"/>
              </a:solidFill>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1">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ADC5A6-089C-0449-88AD-868B967D7FB2}"/>
              </a:ext>
            </a:extLst>
          </p:cNvPr>
          <p:cNvSpPr txBox="1">
            <a:spLocks noGrp="1"/>
          </p:cNvSpPr>
          <p:nvPr>
            <p:ph type="title"/>
          </p:nvPr>
        </p:nvSpPr>
        <p:spPr>
          <a:xfrm>
            <a:off x="381000" y="223523"/>
            <a:ext cx="10131423" cy="1456264"/>
          </a:xfrm>
        </p:spPr>
        <p:txBody>
          <a:bodyPr/>
          <a:lstStyle/>
          <a:p>
            <a:pPr lvl="0"/>
            <a:r>
              <a:rPr lang="en-US">
                <a:cs typeface="Calibri Light"/>
              </a:rPr>
              <a:t>Is Owl Post </a:t>
            </a:r>
            <a:r>
              <a:rPr lang="en-US" dirty="0">
                <a:cs typeface="Calibri Light"/>
              </a:rPr>
              <a:t>Faster?</a:t>
            </a:r>
            <a:endParaRPr lang="en-US" dirty="0"/>
          </a:p>
        </p:txBody>
      </p:sp>
      <p:sp>
        <p:nvSpPr>
          <p:cNvPr id="5" name="Content Placeholder 2">
            <a:extLst>
              <a:ext uri="{FF2B5EF4-FFF2-40B4-BE49-F238E27FC236}">
                <a16:creationId xmlns:a16="http://schemas.microsoft.com/office/drawing/2014/main" id="{BF71DFA5-5293-7E4E-8245-5E96607996AE}"/>
              </a:ext>
            </a:extLst>
          </p:cNvPr>
          <p:cNvSpPr txBox="1">
            <a:spLocks noGrp="1"/>
          </p:cNvSpPr>
          <p:nvPr>
            <p:ph idx="1"/>
          </p:nvPr>
        </p:nvSpPr>
        <p:spPr>
          <a:xfrm>
            <a:off x="340361" y="729824"/>
            <a:ext cx="6644390" cy="3649132"/>
          </a:xfrm>
        </p:spPr>
        <p:txBody>
          <a:bodyPr/>
          <a:lstStyle/>
          <a:p>
            <a:pPr lvl="0"/>
            <a:r>
              <a:rPr lang="en-US" dirty="0">
                <a:cs typeface="Calibri"/>
              </a:rPr>
              <a:t>Access to storage at Duke was sluggish.</a:t>
            </a:r>
          </a:p>
          <a:p>
            <a:pPr lvl="0"/>
            <a:r>
              <a:rPr lang="en-US" dirty="0">
                <a:cs typeface="Calibri"/>
              </a:rPr>
              <a:t>Deploying VMs from Duke to DKU could take up to a day or more</a:t>
            </a:r>
          </a:p>
          <a:p>
            <a:pPr lvl="0"/>
            <a:r>
              <a:rPr lang="en-US" dirty="0">
                <a:cs typeface="Calibri"/>
              </a:rPr>
              <a:t>Sudden sporadic inability to access servers at Duke</a:t>
            </a:r>
          </a:p>
          <a:p>
            <a:pPr lvl="0"/>
            <a:r>
              <a:rPr lang="en-US" dirty="0">
                <a:cs typeface="Calibri"/>
              </a:rPr>
              <a:t>Connection timeouts to websites or services</a:t>
            </a:r>
          </a:p>
          <a:p>
            <a:pPr lvl="0"/>
            <a:endParaRPr lang="en-US" dirty="0">
              <a:cs typeface="Calibri"/>
            </a:endParaRPr>
          </a:p>
        </p:txBody>
      </p:sp>
      <p:sp>
        <p:nvSpPr>
          <p:cNvPr id="7" name="TextBox 6">
            <a:extLst>
              <a:ext uri="{FF2B5EF4-FFF2-40B4-BE49-F238E27FC236}">
                <a16:creationId xmlns:a16="http://schemas.microsoft.com/office/drawing/2014/main" id="{BAC70584-75EB-CE48-A89F-96F76D32F6EA}"/>
              </a:ext>
            </a:extLst>
          </p:cNvPr>
          <p:cNvSpPr txBox="1"/>
          <p:nvPr/>
        </p:nvSpPr>
        <p:spPr>
          <a:xfrm>
            <a:off x="1831583" y="5867393"/>
            <a:ext cx="7839856" cy="830997"/>
          </a:xfrm>
          <a:prstGeom prst="rect">
            <a:avLst/>
          </a:prstGeom>
          <a:noFill/>
        </p:spPr>
        <p:txBody>
          <a:bodyPr wrap="square" rtlCol="0">
            <a:spAutoFit/>
          </a:bodyPr>
          <a:lstStyle/>
          <a:p>
            <a:pPr algn="ctr"/>
            <a:r>
              <a:rPr lang="en-US" sz="2400" b="1" dirty="0">
                <a:solidFill>
                  <a:schemeClr val="bg1"/>
                </a:solidFill>
              </a:rPr>
              <a:t>Normal utilization graphs were not enough; how could we identify where the network issues were occurring?</a:t>
            </a:r>
          </a:p>
        </p:txBody>
      </p:sp>
      <p:pic>
        <p:nvPicPr>
          <p:cNvPr id="2" name="Picture 3" descr="A group of people looking at a bird&#10;&#10;Description generated with high confidence">
            <a:extLst>
              <a:ext uri="{FF2B5EF4-FFF2-40B4-BE49-F238E27FC236}">
                <a16:creationId xmlns:a16="http://schemas.microsoft.com/office/drawing/2014/main" id="{08526BA4-5FFB-4A2D-9A3D-893C499E0DA2}"/>
              </a:ext>
            </a:extLst>
          </p:cNvPr>
          <p:cNvPicPr>
            <a:picLocks noChangeAspect="1"/>
          </p:cNvPicPr>
          <p:nvPr/>
        </p:nvPicPr>
        <p:blipFill>
          <a:blip r:embed="rId3"/>
          <a:stretch>
            <a:fillRect/>
          </a:stretch>
        </p:blipFill>
        <p:spPr>
          <a:xfrm>
            <a:off x="7922456" y="574040"/>
            <a:ext cx="2560320" cy="256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796C8583-3001-449D-BD5D-4F63F2EA7C0E}"/>
              </a:ext>
            </a:extLst>
          </p:cNvPr>
          <p:cNvPicPr>
            <a:picLocks noChangeAspect="1"/>
          </p:cNvPicPr>
          <p:nvPr/>
        </p:nvPicPr>
        <p:blipFill rotWithShape="1">
          <a:blip r:embed="rId4"/>
          <a:srcRect t="39918" r="43333" b="32506"/>
          <a:stretch/>
        </p:blipFill>
        <p:spPr>
          <a:xfrm>
            <a:off x="1499246" y="3424090"/>
            <a:ext cx="8494879" cy="24432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4651-BA85-0042-9B58-B15A2A209173}"/>
              </a:ext>
            </a:extLst>
          </p:cNvPr>
          <p:cNvSpPr txBox="1">
            <a:spLocks noGrp="1"/>
          </p:cNvSpPr>
          <p:nvPr>
            <p:ph type="title"/>
          </p:nvPr>
        </p:nvSpPr>
        <p:spPr>
          <a:xfrm>
            <a:off x="846015" y="63212"/>
            <a:ext cx="10131423" cy="1456264"/>
          </a:xfrm>
        </p:spPr>
        <p:txBody>
          <a:bodyPr anchorCtr="1"/>
          <a:lstStyle/>
          <a:p>
            <a:pPr lvl="0" algn="ctr"/>
            <a:r>
              <a:rPr lang="en-US" dirty="0" err="1">
                <a:cs typeface="Calibri Light"/>
              </a:rPr>
              <a:t>Accio</a:t>
            </a:r>
            <a:r>
              <a:rPr lang="en-US" dirty="0">
                <a:cs typeface="Calibri Light"/>
              </a:rPr>
              <a:t> </a:t>
            </a:r>
            <a:r>
              <a:rPr lang="en-US" dirty="0" err="1">
                <a:cs typeface="Calibri Light"/>
              </a:rPr>
              <a:t>Perfsonar</a:t>
            </a:r>
            <a:r>
              <a:rPr lang="en-US" dirty="0">
                <a:cs typeface="Calibri Light"/>
              </a:rPr>
              <a:t>!</a:t>
            </a:r>
          </a:p>
        </p:txBody>
      </p:sp>
      <p:pic>
        <p:nvPicPr>
          <p:cNvPr id="3" name="Picture 4" descr="A screenshot of a computer&#10;&#10;Description generated with very high confidence">
            <a:extLst>
              <a:ext uri="{FF2B5EF4-FFF2-40B4-BE49-F238E27FC236}">
                <a16:creationId xmlns:a16="http://schemas.microsoft.com/office/drawing/2014/main" id="{E4F9671C-5A19-174A-B43B-1986221C152E}"/>
              </a:ext>
            </a:extLst>
          </p:cNvPr>
          <p:cNvPicPr>
            <a:picLocks noGrp="1" noChangeAspect="1"/>
          </p:cNvPicPr>
          <p:nvPr>
            <p:ph idx="1"/>
          </p:nvPr>
        </p:nvPicPr>
        <p:blipFill>
          <a:blip r:embed="rId3"/>
          <a:srcRect l="3485" t="9741" r="4862" b="18744"/>
          <a:stretch>
            <a:fillRect/>
          </a:stretch>
        </p:blipFill>
        <p:spPr>
          <a:xfrm>
            <a:off x="105896" y="1490917"/>
            <a:ext cx="11992268" cy="5242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CCD6622F-A3E5-A24B-A7B8-970153A1766D}"/>
              </a:ext>
            </a:extLst>
          </p:cNvPr>
          <p:cNvCxnSpPr>
            <a:cxnSpLocks/>
          </p:cNvCxnSpPr>
          <p:nvPr/>
        </p:nvCxnSpPr>
        <p:spPr>
          <a:xfrm flipH="1" flipV="1">
            <a:off x="7210270" y="3237876"/>
            <a:ext cx="926881" cy="334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A2DF78-59D8-684E-A071-F7881F632CE1}"/>
              </a:ext>
            </a:extLst>
          </p:cNvPr>
          <p:cNvSpPr txBox="1"/>
          <p:nvPr/>
        </p:nvSpPr>
        <p:spPr>
          <a:xfrm>
            <a:off x="8149631" y="3387778"/>
            <a:ext cx="1370760" cy="369332"/>
          </a:xfrm>
          <a:prstGeom prst="rect">
            <a:avLst/>
          </a:prstGeom>
          <a:noFill/>
          <a:ln>
            <a:solidFill>
              <a:srgbClr val="FF0000"/>
            </a:solidFill>
          </a:ln>
        </p:spPr>
        <p:txBody>
          <a:bodyPr wrap="none" rtlCol="0">
            <a:spAutoFit/>
          </a:bodyPr>
          <a:lstStyle/>
          <a:p>
            <a:r>
              <a:rPr lang="en-US" dirty="0"/>
              <a:t>DKU to Duke</a:t>
            </a:r>
          </a:p>
        </p:txBody>
      </p:sp>
      <p:pic>
        <p:nvPicPr>
          <p:cNvPr id="12" name="Graphic 11" descr="Smiling Face with No Fill">
            <a:extLst>
              <a:ext uri="{FF2B5EF4-FFF2-40B4-BE49-F238E27FC236}">
                <a16:creationId xmlns:a16="http://schemas.microsoft.com/office/drawing/2014/main" id="{B50A9103-DEE5-5F4A-B874-90BB14791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0391" y="3115244"/>
            <a:ext cx="914400" cy="914400"/>
          </a:xfrm>
          <a:prstGeom prst="rect">
            <a:avLst/>
          </a:prstGeom>
        </p:spPr>
      </p:pic>
      <p:pic>
        <p:nvPicPr>
          <p:cNvPr id="14" name="Graphic 13" descr="Worried Face with No Fill">
            <a:extLst>
              <a:ext uri="{FF2B5EF4-FFF2-40B4-BE49-F238E27FC236}">
                <a16:creationId xmlns:a16="http://schemas.microsoft.com/office/drawing/2014/main" id="{6910CC7B-CB7E-5F4D-8977-C6C8C9E3C5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631" y="3956767"/>
            <a:ext cx="914400" cy="914400"/>
          </a:xfrm>
          <a:prstGeom prst="rect">
            <a:avLst/>
          </a:prstGeom>
        </p:spPr>
      </p:pic>
      <p:cxnSp>
        <p:nvCxnSpPr>
          <p:cNvPr id="16" name="Straight Arrow Connector 15">
            <a:extLst>
              <a:ext uri="{FF2B5EF4-FFF2-40B4-BE49-F238E27FC236}">
                <a16:creationId xmlns:a16="http://schemas.microsoft.com/office/drawing/2014/main" id="{E1E84517-3FE5-E149-AA3D-EA5CE27AF644}"/>
              </a:ext>
            </a:extLst>
          </p:cNvPr>
          <p:cNvCxnSpPr>
            <a:cxnSpLocks/>
          </p:cNvCxnSpPr>
          <p:nvPr/>
        </p:nvCxnSpPr>
        <p:spPr>
          <a:xfrm flipH="1" flipV="1">
            <a:off x="8603516" y="4079399"/>
            <a:ext cx="926881" cy="334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01A58A-CF6B-804A-B81F-930E564E5C0F}"/>
              </a:ext>
            </a:extLst>
          </p:cNvPr>
          <p:cNvSpPr txBox="1"/>
          <p:nvPr/>
        </p:nvSpPr>
        <p:spPr>
          <a:xfrm>
            <a:off x="9542877" y="4229301"/>
            <a:ext cx="1370760" cy="369332"/>
          </a:xfrm>
          <a:prstGeom prst="rect">
            <a:avLst/>
          </a:prstGeom>
          <a:noFill/>
          <a:ln>
            <a:solidFill>
              <a:srgbClr val="FF0000"/>
            </a:solidFill>
          </a:ln>
        </p:spPr>
        <p:txBody>
          <a:bodyPr wrap="none" rtlCol="0">
            <a:spAutoFit/>
          </a:bodyPr>
          <a:lstStyle/>
          <a:p>
            <a:r>
              <a:rPr lang="en-US" dirty="0"/>
              <a:t>Duke to DKU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19BD-EB74-1B49-9213-F590D63D9DAF}"/>
              </a:ext>
            </a:extLst>
          </p:cNvPr>
          <p:cNvSpPr txBox="1">
            <a:spLocks noGrp="1"/>
          </p:cNvSpPr>
          <p:nvPr>
            <p:ph type="title"/>
          </p:nvPr>
        </p:nvSpPr>
        <p:spPr>
          <a:xfrm>
            <a:off x="143032" y="42766"/>
            <a:ext cx="12193903" cy="1598504"/>
          </a:xfrm>
        </p:spPr>
        <p:txBody>
          <a:bodyPr>
            <a:normAutofit fontScale="90000"/>
          </a:bodyPr>
          <a:lstStyle/>
          <a:p>
            <a:r>
              <a:rPr lang="en-US" dirty="0">
                <a:cs typeface="Calibri Light"/>
              </a:rPr>
              <a:t>Why is IT when something happens it's always you three?</a:t>
            </a:r>
            <a:br>
              <a:rPr lang="en-US" dirty="0">
                <a:cs typeface="Calibri Light"/>
              </a:rPr>
            </a:br>
            <a:r>
              <a:rPr lang="en-US" dirty="0">
                <a:cs typeface="Calibri Light"/>
              </a:rPr>
              <a:t>Initial Conclusions: People will think you're up to something</a:t>
            </a:r>
            <a:endParaRPr lang="en-US" dirty="0"/>
          </a:p>
        </p:txBody>
      </p:sp>
      <p:sp>
        <p:nvSpPr>
          <p:cNvPr id="3" name="Content Placeholder 2">
            <a:extLst>
              <a:ext uri="{FF2B5EF4-FFF2-40B4-BE49-F238E27FC236}">
                <a16:creationId xmlns:a16="http://schemas.microsoft.com/office/drawing/2014/main" id="{FFFC3362-FF1C-934C-980A-3DF86EBD8117}"/>
              </a:ext>
            </a:extLst>
          </p:cNvPr>
          <p:cNvSpPr txBox="1">
            <a:spLocks noGrp="1"/>
          </p:cNvSpPr>
          <p:nvPr>
            <p:ph idx="1"/>
          </p:nvPr>
        </p:nvSpPr>
        <p:spPr>
          <a:xfrm>
            <a:off x="2451184" y="3767315"/>
            <a:ext cx="10131423" cy="3649132"/>
          </a:xfrm>
        </p:spPr>
        <p:txBody>
          <a:bodyPr/>
          <a:lstStyle/>
          <a:p>
            <a:pPr lvl="0"/>
            <a:r>
              <a:rPr lang="en-US" dirty="0">
                <a:cs typeface="Calibri"/>
              </a:rPr>
              <a:t>We inspected our devices, architecture and configs at both sites.</a:t>
            </a:r>
          </a:p>
          <a:p>
            <a:pPr lvl="0"/>
            <a:r>
              <a:rPr lang="en-US" dirty="0">
                <a:cs typeface="Calibri"/>
              </a:rPr>
              <a:t>The audit uncovered a routing, but that did not solve the problem completely.</a:t>
            </a:r>
            <a:endParaRPr lang="en-US" dirty="0"/>
          </a:p>
          <a:p>
            <a:pPr lvl="0"/>
            <a:r>
              <a:rPr lang="en-US" dirty="0">
                <a:cs typeface="Calibri"/>
              </a:rPr>
              <a:t>We measured from DKU to points along the path (Shanghai, LA, Duke), both forward and reverse.</a:t>
            </a:r>
          </a:p>
          <a:p>
            <a:pPr lvl="0"/>
            <a:r>
              <a:rPr lang="en-US" dirty="0">
                <a:cs typeface="Calibri"/>
              </a:rPr>
              <a:t>The most noticeable difference was between Shanghai and campus.</a:t>
            </a:r>
          </a:p>
          <a:p>
            <a:pPr lvl="0"/>
            <a:r>
              <a:rPr lang="en-US" dirty="0">
                <a:cs typeface="Calibri"/>
              </a:rPr>
              <a:t>This led to the realization that the last mile circuit needed to be investigated.</a:t>
            </a:r>
          </a:p>
          <a:p>
            <a:pPr marL="0" lvl="0" indent="0">
              <a:buNone/>
            </a:pPr>
            <a:endParaRPr lang="en-US" dirty="0">
              <a:cs typeface="Calibri"/>
            </a:endParaRPr>
          </a:p>
        </p:txBody>
      </p:sp>
      <p:sp>
        <p:nvSpPr>
          <p:cNvPr id="7" name="Cloud 6">
            <a:extLst>
              <a:ext uri="{FF2B5EF4-FFF2-40B4-BE49-F238E27FC236}">
                <a16:creationId xmlns:a16="http://schemas.microsoft.com/office/drawing/2014/main" id="{944E6E91-8C1E-C04F-8BCB-E8688299AAAB}"/>
              </a:ext>
            </a:extLst>
          </p:cNvPr>
          <p:cNvSpPr/>
          <p:nvPr/>
        </p:nvSpPr>
        <p:spPr>
          <a:xfrm>
            <a:off x="2078626" y="1866898"/>
            <a:ext cx="2698229" cy="215858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CERNET</a:t>
            </a:r>
          </a:p>
        </p:txBody>
      </p:sp>
      <p:sp>
        <p:nvSpPr>
          <p:cNvPr id="8" name="Cloud 7">
            <a:extLst>
              <a:ext uri="{FF2B5EF4-FFF2-40B4-BE49-F238E27FC236}">
                <a16:creationId xmlns:a16="http://schemas.microsoft.com/office/drawing/2014/main" id="{E1632D33-9700-B344-AC62-BB455C311AF7}"/>
              </a:ext>
            </a:extLst>
          </p:cNvPr>
          <p:cNvSpPr/>
          <p:nvPr/>
        </p:nvSpPr>
        <p:spPr>
          <a:xfrm>
            <a:off x="7281232" y="1821720"/>
            <a:ext cx="2698229" cy="215858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a:t>
            </a:r>
          </a:p>
        </p:txBody>
      </p:sp>
      <p:cxnSp>
        <p:nvCxnSpPr>
          <p:cNvPr id="16" name="Straight Connector 15">
            <a:extLst>
              <a:ext uri="{FF2B5EF4-FFF2-40B4-BE49-F238E27FC236}">
                <a16:creationId xmlns:a16="http://schemas.microsoft.com/office/drawing/2014/main" id="{D14F2119-6E70-2F4A-AF80-1B04B8B41193}"/>
              </a:ext>
            </a:extLst>
          </p:cNvPr>
          <p:cNvCxnSpPr>
            <a:cxnSpLocks/>
          </p:cNvCxnSpPr>
          <p:nvPr/>
        </p:nvCxnSpPr>
        <p:spPr>
          <a:xfrm>
            <a:off x="1807599" y="1866898"/>
            <a:ext cx="244334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7ABA49-8F19-1545-B633-49626D0918FC}"/>
              </a:ext>
            </a:extLst>
          </p:cNvPr>
          <p:cNvCxnSpPr>
            <a:cxnSpLocks/>
          </p:cNvCxnSpPr>
          <p:nvPr/>
        </p:nvCxnSpPr>
        <p:spPr>
          <a:xfrm>
            <a:off x="1693889" y="2096887"/>
            <a:ext cx="3014236" cy="118186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526367-C046-2448-9214-967035906E44}"/>
              </a:ext>
            </a:extLst>
          </p:cNvPr>
          <p:cNvCxnSpPr/>
          <p:nvPr/>
        </p:nvCxnSpPr>
        <p:spPr>
          <a:xfrm>
            <a:off x="1693889" y="2096887"/>
            <a:ext cx="4871803" cy="80412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2F3B5C-E3EA-B243-AA56-C1C85E386B10}"/>
              </a:ext>
            </a:extLst>
          </p:cNvPr>
          <p:cNvCxnSpPr/>
          <p:nvPr/>
        </p:nvCxnSpPr>
        <p:spPr>
          <a:xfrm>
            <a:off x="1439056" y="2065867"/>
            <a:ext cx="937816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D234FD-A939-E04F-B4E6-952000225986}"/>
              </a:ext>
            </a:extLst>
          </p:cNvPr>
          <p:cNvCxnSpPr/>
          <p:nvPr/>
        </p:nvCxnSpPr>
        <p:spPr>
          <a:xfrm>
            <a:off x="1159329" y="3714992"/>
            <a:ext cx="976850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BB44F2E-3801-2040-BBEA-76311DA2470C}"/>
              </a:ext>
            </a:extLst>
          </p:cNvPr>
          <p:cNvSpPr/>
          <p:nvPr/>
        </p:nvSpPr>
        <p:spPr>
          <a:xfrm>
            <a:off x="507257" y="1698260"/>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DKU (outside tunnel)</a:t>
            </a:r>
          </a:p>
        </p:txBody>
      </p:sp>
      <p:sp>
        <p:nvSpPr>
          <p:cNvPr id="6" name="Rectangle 5">
            <a:extLst>
              <a:ext uri="{FF2B5EF4-FFF2-40B4-BE49-F238E27FC236}">
                <a16:creationId xmlns:a16="http://schemas.microsoft.com/office/drawing/2014/main" id="{E70E4EFA-A9FD-7B41-A848-5C544CDD35C8}"/>
              </a:ext>
            </a:extLst>
          </p:cNvPr>
          <p:cNvSpPr/>
          <p:nvPr/>
        </p:nvSpPr>
        <p:spPr>
          <a:xfrm>
            <a:off x="507257" y="3316365"/>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DKU (inside tunnel)</a:t>
            </a:r>
          </a:p>
        </p:txBody>
      </p:sp>
      <p:sp>
        <p:nvSpPr>
          <p:cNvPr id="10" name="Rectangle 9">
            <a:extLst>
              <a:ext uri="{FF2B5EF4-FFF2-40B4-BE49-F238E27FC236}">
                <a16:creationId xmlns:a16="http://schemas.microsoft.com/office/drawing/2014/main" id="{803F03DB-E100-B741-84D8-D41C52105E75}"/>
              </a:ext>
            </a:extLst>
          </p:cNvPr>
          <p:cNvSpPr/>
          <p:nvPr/>
        </p:nvSpPr>
        <p:spPr>
          <a:xfrm>
            <a:off x="6349750" y="2481495"/>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a:t>
            </a:r>
          </a:p>
        </p:txBody>
      </p:sp>
      <p:sp>
        <p:nvSpPr>
          <p:cNvPr id="11" name="Rectangle 10">
            <a:extLst>
              <a:ext uri="{FF2B5EF4-FFF2-40B4-BE49-F238E27FC236}">
                <a16:creationId xmlns:a16="http://schemas.microsoft.com/office/drawing/2014/main" id="{5FBC5ABD-7820-2B44-8AD8-8EE4CEF5586A}"/>
              </a:ext>
            </a:extLst>
          </p:cNvPr>
          <p:cNvSpPr/>
          <p:nvPr/>
        </p:nvSpPr>
        <p:spPr>
          <a:xfrm>
            <a:off x="4244704" y="2863503"/>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Shanghai</a:t>
            </a:r>
          </a:p>
        </p:txBody>
      </p:sp>
      <p:sp>
        <p:nvSpPr>
          <p:cNvPr id="12" name="Rectangle 11">
            <a:extLst>
              <a:ext uri="{FF2B5EF4-FFF2-40B4-BE49-F238E27FC236}">
                <a16:creationId xmlns:a16="http://schemas.microsoft.com/office/drawing/2014/main" id="{584ED3D0-5227-D343-AD95-3BF296EF247B}"/>
              </a:ext>
            </a:extLst>
          </p:cNvPr>
          <p:cNvSpPr/>
          <p:nvPr/>
        </p:nvSpPr>
        <p:spPr>
          <a:xfrm>
            <a:off x="4254742" y="1698260"/>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Beijing</a:t>
            </a:r>
          </a:p>
        </p:txBody>
      </p:sp>
      <p:sp>
        <p:nvSpPr>
          <p:cNvPr id="13" name="Rectangle 12">
            <a:extLst>
              <a:ext uri="{FF2B5EF4-FFF2-40B4-BE49-F238E27FC236}">
                <a16:creationId xmlns:a16="http://schemas.microsoft.com/office/drawing/2014/main" id="{805B9618-DFCB-7D49-901B-2952716533C3}"/>
              </a:ext>
            </a:extLst>
          </p:cNvPr>
          <p:cNvSpPr/>
          <p:nvPr/>
        </p:nvSpPr>
        <p:spPr>
          <a:xfrm>
            <a:off x="10444561" y="1698260"/>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Duke (outside tunnel)</a:t>
            </a:r>
          </a:p>
        </p:txBody>
      </p:sp>
      <p:sp>
        <p:nvSpPr>
          <p:cNvPr id="14" name="Rectangle 13">
            <a:extLst>
              <a:ext uri="{FF2B5EF4-FFF2-40B4-BE49-F238E27FC236}">
                <a16:creationId xmlns:a16="http://schemas.microsoft.com/office/drawing/2014/main" id="{97DEF3E8-CC54-F843-8423-CAF3BE236098}"/>
              </a:ext>
            </a:extLst>
          </p:cNvPr>
          <p:cNvSpPr/>
          <p:nvPr/>
        </p:nvSpPr>
        <p:spPr>
          <a:xfrm>
            <a:off x="10444561" y="3316365"/>
            <a:ext cx="1304144" cy="79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Duke (inside tunnel)</a:t>
            </a:r>
          </a:p>
        </p:txBody>
      </p:sp>
      <p:pic>
        <p:nvPicPr>
          <p:cNvPr id="4" name="Picture 8" descr="A close up of text on a white background&#10;&#10;Description generated with high confidence">
            <a:extLst>
              <a:ext uri="{FF2B5EF4-FFF2-40B4-BE49-F238E27FC236}">
                <a16:creationId xmlns:a16="http://schemas.microsoft.com/office/drawing/2014/main" id="{64009FA7-8E8E-4E6B-8325-0D73FEB034D5}"/>
              </a:ext>
            </a:extLst>
          </p:cNvPr>
          <p:cNvPicPr>
            <a:picLocks noChangeAspect="1"/>
          </p:cNvPicPr>
          <p:nvPr/>
        </p:nvPicPr>
        <p:blipFill>
          <a:blip r:embed="rId3"/>
          <a:stretch>
            <a:fillRect/>
          </a:stretch>
        </p:blipFill>
        <p:spPr>
          <a:xfrm>
            <a:off x="144585" y="4521843"/>
            <a:ext cx="2265680" cy="1782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9F5E-D6EA-7E4C-A163-06E29428A085}"/>
              </a:ext>
            </a:extLst>
          </p:cNvPr>
          <p:cNvSpPr txBox="1">
            <a:spLocks noGrp="1"/>
          </p:cNvSpPr>
          <p:nvPr>
            <p:ph type="title"/>
          </p:nvPr>
        </p:nvSpPr>
        <p:spPr>
          <a:xfrm>
            <a:off x="1746694" y="-79406"/>
            <a:ext cx="7881578" cy="1456264"/>
          </a:xfrm>
        </p:spPr>
        <p:txBody>
          <a:bodyPr/>
          <a:lstStyle/>
          <a:p>
            <a:r>
              <a:rPr lang="en-US" dirty="0">
                <a:cs typeface="Calibri Light"/>
              </a:rPr>
              <a:t>I Solemnly swear I'm up to no good </a:t>
            </a:r>
            <a:endParaRPr lang="en-US" dirty="0"/>
          </a:p>
        </p:txBody>
      </p:sp>
      <p:sp>
        <p:nvSpPr>
          <p:cNvPr id="3" name="Content Placeholder 2">
            <a:extLst>
              <a:ext uri="{FF2B5EF4-FFF2-40B4-BE49-F238E27FC236}">
                <a16:creationId xmlns:a16="http://schemas.microsoft.com/office/drawing/2014/main" id="{EDB8061B-7542-414B-81A6-4A3E0AD06256}"/>
              </a:ext>
            </a:extLst>
          </p:cNvPr>
          <p:cNvSpPr txBox="1">
            <a:spLocks noGrp="1"/>
          </p:cNvSpPr>
          <p:nvPr>
            <p:ph idx="1"/>
          </p:nvPr>
        </p:nvSpPr>
        <p:spPr>
          <a:xfrm>
            <a:off x="183796" y="1144919"/>
            <a:ext cx="3886201" cy="6285872"/>
          </a:xfrm>
        </p:spPr>
        <p:txBody>
          <a:bodyPr>
            <a:normAutofit/>
          </a:bodyPr>
          <a:lstStyle/>
          <a:p>
            <a:pPr lvl="0"/>
            <a:r>
              <a:rPr lang="en-US" dirty="0">
                <a:cs typeface="Calibri"/>
              </a:rPr>
              <a:t>We moved one </a:t>
            </a:r>
            <a:r>
              <a:rPr lang="en-US" dirty="0" err="1">
                <a:cs typeface="Calibri"/>
              </a:rPr>
              <a:t>PerfSonar</a:t>
            </a:r>
            <a:r>
              <a:rPr lang="en-US" dirty="0">
                <a:cs typeface="Calibri"/>
              </a:rPr>
              <a:t> box outside the DKU firewall.</a:t>
            </a:r>
          </a:p>
          <a:p>
            <a:pPr lvl="0"/>
            <a:r>
              <a:rPr lang="en-US" dirty="0">
                <a:cs typeface="Calibri"/>
              </a:rPr>
              <a:t>The issue remained, eliminating the firewall as the potential issue.</a:t>
            </a:r>
          </a:p>
          <a:p>
            <a:pPr lvl="0"/>
            <a:r>
              <a:rPr lang="en-US" dirty="0">
                <a:cs typeface="Calibri"/>
              </a:rPr>
              <a:t>More testing: iperf3 from a Linux box in DKU to a VM in Atlanta </a:t>
            </a:r>
          </a:p>
          <a:p>
            <a:r>
              <a:rPr lang="en-US" dirty="0">
                <a:cs typeface="Calibri"/>
              </a:rPr>
              <a:t>This test let us eliminate physical hardware issues; otherwise, the asymmetry would be consistent. </a:t>
            </a:r>
          </a:p>
          <a:p>
            <a:pPr lvl="0"/>
            <a:r>
              <a:rPr lang="en-US" dirty="0">
                <a:cs typeface="Calibri"/>
              </a:rPr>
              <a:t>We also took into consideration rate limiting that CERNET has in place as part of this test.</a:t>
            </a:r>
          </a:p>
          <a:p>
            <a:r>
              <a:rPr lang="en-US" dirty="0">
                <a:cs typeface="Calibri"/>
              </a:rPr>
              <a:t>One additional bit of information we had: any rate limiting should have been consistent - regardless of the IP addresses in use.</a:t>
            </a:r>
          </a:p>
          <a:p>
            <a:pPr lvl="0"/>
            <a:endParaRPr lang="en-US" dirty="0">
              <a:cs typeface="Calibri"/>
            </a:endParaRPr>
          </a:p>
          <a:p>
            <a:pPr marL="0" lvl="0" indent="0">
              <a:buNone/>
            </a:pPr>
            <a:endParaRPr lang="en-US" dirty="0">
              <a:cs typeface="Calibri"/>
            </a:endParaRPr>
          </a:p>
        </p:txBody>
      </p:sp>
      <p:pic>
        <p:nvPicPr>
          <p:cNvPr id="4" name="Picture 4">
            <a:extLst>
              <a:ext uri="{FF2B5EF4-FFF2-40B4-BE49-F238E27FC236}">
                <a16:creationId xmlns:a16="http://schemas.microsoft.com/office/drawing/2014/main" id="{8E9A6D6E-6540-DF40-860D-3745E4AEE7D3}"/>
              </a:ext>
            </a:extLst>
          </p:cNvPr>
          <p:cNvPicPr>
            <a:picLocks noChangeAspect="1"/>
          </p:cNvPicPr>
          <p:nvPr/>
        </p:nvPicPr>
        <p:blipFill rotWithShape="1">
          <a:blip r:embed="rId2"/>
          <a:srcRect r="6416" b="4644"/>
          <a:stretch/>
        </p:blipFill>
        <p:spPr>
          <a:xfrm>
            <a:off x="4208586" y="1267967"/>
            <a:ext cx="7511227" cy="3874565"/>
          </a:xfrm>
          <a:prstGeom prst="rect">
            <a:avLst/>
          </a:prstGeom>
          <a:noFill/>
          <a:ln cap="flat">
            <a:noFill/>
          </a:ln>
        </p:spPr>
      </p:pic>
      <p:pic>
        <p:nvPicPr>
          <p:cNvPr id="5" name="Picture 5" descr="A couple of people posing for the camera&#10;&#10;Description generated with very high confidence">
            <a:extLst>
              <a:ext uri="{FF2B5EF4-FFF2-40B4-BE49-F238E27FC236}">
                <a16:creationId xmlns:a16="http://schemas.microsoft.com/office/drawing/2014/main" id="{01BECC9A-A602-48D7-B94B-BE68B4CA1E7A}"/>
              </a:ext>
            </a:extLst>
          </p:cNvPr>
          <p:cNvPicPr>
            <a:picLocks noChangeAspect="1"/>
          </p:cNvPicPr>
          <p:nvPr/>
        </p:nvPicPr>
        <p:blipFill>
          <a:blip r:embed="rId3"/>
          <a:stretch>
            <a:fillRect/>
          </a:stretch>
        </p:blipFill>
        <p:spPr>
          <a:xfrm>
            <a:off x="8745416" y="4744916"/>
            <a:ext cx="2497014" cy="1869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F9E2-7A3E-B444-828E-1F65532E4EB7}"/>
              </a:ext>
            </a:extLst>
          </p:cNvPr>
          <p:cNvSpPr txBox="1">
            <a:spLocks noGrp="1"/>
          </p:cNvSpPr>
          <p:nvPr>
            <p:ph type="title"/>
          </p:nvPr>
        </p:nvSpPr>
        <p:spPr>
          <a:xfrm>
            <a:off x="685800" y="174888"/>
            <a:ext cx="10131423" cy="1456264"/>
          </a:xfrm>
        </p:spPr>
        <p:txBody>
          <a:bodyPr/>
          <a:lstStyle/>
          <a:p>
            <a:r>
              <a:rPr lang="en-US" dirty="0">
                <a:cs typeface="Calibri Light"/>
              </a:rPr>
              <a:t>Another </a:t>
            </a:r>
            <a:r>
              <a:rPr lang="en-US" dirty="0" err="1">
                <a:cs typeface="Calibri Light"/>
              </a:rPr>
              <a:t>riddikulus</a:t>
            </a:r>
            <a:r>
              <a:rPr lang="en-US" dirty="0">
                <a:cs typeface="Calibri Light"/>
              </a:rPr>
              <a:t> problem Identified</a:t>
            </a:r>
            <a:endParaRPr lang="en-US" dirty="0"/>
          </a:p>
        </p:txBody>
      </p:sp>
      <p:sp>
        <p:nvSpPr>
          <p:cNvPr id="3" name="Content Placeholder 2">
            <a:extLst>
              <a:ext uri="{FF2B5EF4-FFF2-40B4-BE49-F238E27FC236}">
                <a16:creationId xmlns:a16="http://schemas.microsoft.com/office/drawing/2014/main" id="{9036062E-7AF2-CF42-8CC4-BBF783096F9C}"/>
              </a:ext>
            </a:extLst>
          </p:cNvPr>
          <p:cNvSpPr txBox="1">
            <a:spLocks noGrp="1"/>
          </p:cNvSpPr>
          <p:nvPr>
            <p:ph idx="1"/>
          </p:nvPr>
        </p:nvSpPr>
        <p:spPr>
          <a:xfrm>
            <a:off x="8111066" y="1018345"/>
            <a:ext cx="4080933" cy="5333999"/>
          </a:xfrm>
        </p:spPr>
        <p:txBody>
          <a:bodyPr>
            <a:normAutofit/>
          </a:bodyPr>
          <a:lstStyle/>
          <a:p>
            <a:r>
              <a:rPr lang="en-US" sz="2000" dirty="0">
                <a:cs typeface="Calibri"/>
              </a:rPr>
              <a:t>HMAC Calculation mismatch: when the secret can't be matched from one side of the tunnel to the other.</a:t>
            </a:r>
          </a:p>
          <a:p>
            <a:pPr lvl="0"/>
            <a:r>
              <a:rPr lang="en-US" sz="2000" dirty="0">
                <a:cs typeface="Calibri"/>
              </a:rPr>
              <a:t>We noticed an increase in IPSEC HMAC errors on traffic arriving at DKU from Duke starting to appear in the logs.</a:t>
            </a:r>
            <a:endParaRPr lang="en-US" dirty="0"/>
          </a:p>
          <a:p>
            <a:pPr lvl="0"/>
            <a:r>
              <a:rPr lang="en-US" sz="2000" dirty="0">
                <a:cs typeface="Calibri"/>
              </a:rPr>
              <a:t>Software issue? According to our vendor no matching bugs had been logged…</a:t>
            </a:r>
          </a:p>
          <a:p>
            <a:pPr lvl="0"/>
            <a:r>
              <a:rPr lang="en-US" sz="2000" dirty="0">
                <a:cs typeface="Calibri"/>
              </a:rPr>
              <a:t>The only time we had seen this previously was with in-transit traffic manipulation.</a:t>
            </a:r>
          </a:p>
        </p:txBody>
      </p:sp>
      <p:pic>
        <p:nvPicPr>
          <p:cNvPr id="4" name="Picture 4">
            <a:extLst>
              <a:ext uri="{FF2B5EF4-FFF2-40B4-BE49-F238E27FC236}">
                <a16:creationId xmlns:a16="http://schemas.microsoft.com/office/drawing/2014/main" id="{0EF414C3-6DA0-B749-9FBF-A9C18720120D}"/>
              </a:ext>
            </a:extLst>
          </p:cNvPr>
          <p:cNvPicPr>
            <a:picLocks noChangeAspect="1"/>
          </p:cNvPicPr>
          <p:nvPr/>
        </p:nvPicPr>
        <p:blipFill rotWithShape="1">
          <a:blip r:embed="rId3"/>
          <a:srcRect t="16550" r="272" b="17570"/>
          <a:stretch/>
        </p:blipFill>
        <p:spPr>
          <a:xfrm>
            <a:off x="213230" y="1686038"/>
            <a:ext cx="7839675" cy="3028018"/>
          </a:xfrm>
          <a:prstGeom prst="rect">
            <a:avLst/>
          </a:prstGeom>
          <a:noFill/>
          <a:ln w="50804" cap="sq">
            <a:solidFill>
              <a:srgbClr val="FFFFFF"/>
            </a:solidFill>
            <a:prstDash val="solid"/>
            <a:miter/>
          </a:ln>
          <a:effectLst>
            <a:outerShdw dir="16200000" algn="tl">
              <a:srgbClr val="000000">
                <a:alpha val="43000"/>
              </a:srgbClr>
            </a:outerShdw>
          </a:effectLst>
        </p:spPr>
      </p:pic>
      <p:pic>
        <p:nvPicPr>
          <p:cNvPr id="5" name="Picture 5" descr="A person looking at the camera&#10;&#10;Description generated with high confidence">
            <a:extLst>
              <a:ext uri="{FF2B5EF4-FFF2-40B4-BE49-F238E27FC236}">
                <a16:creationId xmlns:a16="http://schemas.microsoft.com/office/drawing/2014/main" id="{0EA0C412-B6D8-4A49-8D8F-E5AA49784208}"/>
              </a:ext>
            </a:extLst>
          </p:cNvPr>
          <p:cNvPicPr>
            <a:picLocks noChangeAspect="1"/>
          </p:cNvPicPr>
          <p:nvPr/>
        </p:nvPicPr>
        <p:blipFill>
          <a:blip r:embed="rId4"/>
          <a:stretch>
            <a:fillRect/>
          </a:stretch>
        </p:blipFill>
        <p:spPr>
          <a:xfrm>
            <a:off x="3977250" y="3929156"/>
            <a:ext cx="1773411" cy="2672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person sitting in front of a book shelf&#10;&#10;Description generated with high confidence">
            <a:extLst>
              <a:ext uri="{FF2B5EF4-FFF2-40B4-BE49-F238E27FC236}">
                <a16:creationId xmlns:a16="http://schemas.microsoft.com/office/drawing/2014/main" id="{25364C27-C250-48F5-95F4-DDCD11632515}"/>
              </a:ext>
            </a:extLst>
          </p:cNvPr>
          <p:cNvPicPr>
            <a:picLocks noChangeAspect="1"/>
          </p:cNvPicPr>
          <p:nvPr/>
        </p:nvPicPr>
        <p:blipFill rotWithShape="1">
          <a:blip r:embed="rId5"/>
          <a:srcRect l="17209" t="5229" r="11163" b="3595"/>
          <a:stretch/>
        </p:blipFill>
        <p:spPr>
          <a:xfrm>
            <a:off x="355600" y="3807265"/>
            <a:ext cx="1564642" cy="2834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C1B6-F411-C245-AF2E-3443095BB8AA}"/>
              </a:ext>
            </a:extLst>
          </p:cNvPr>
          <p:cNvSpPr txBox="1">
            <a:spLocks noGrp="1"/>
          </p:cNvSpPr>
          <p:nvPr>
            <p:ph type="title"/>
          </p:nvPr>
        </p:nvSpPr>
        <p:spPr>
          <a:xfrm>
            <a:off x="123644" y="131382"/>
            <a:ext cx="10131423" cy="1456264"/>
          </a:xfrm>
        </p:spPr>
        <p:txBody>
          <a:bodyPr>
            <a:noAutofit/>
          </a:bodyPr>
          <a:lstStyle/>
          <a:p>
            <a:r>
              <a:rPr lang="en-US" sz="4000" dirty="0">
                <a:cs typeface="Calibri Light"/>
              </a:rPr>
              <a:t>Things we lose have a way of coming back to us in the end.</a:t>
            </a:r>
            <a:endParaRPr lang="en-US" sz="4000" dirty="0"/>
          </a:p>
        </p:txBody>
      </p:sp>
      <p:sp>
        <p:nvSpPr>
          <p:cNvPr id="3" name="Content Placeholder 2">
            <a:extLst>
              <a:ext uri="{FF2B5EF4-FFF2-40B4-BE49-F238E27FC236}">
                <a16:creationId xmlns:a16="http://schemas.microsoft.com/office/drawing/2014/main" id="{9F47DE99-F22E-3F43-AFC4-4129D04B676B}"/>
              </a:ext>
            </a:extLst>
          </p:cNvPr>
          <p:cNvSpPr txBox="1">
            <a:spLocks noGrp="1"/>
          </p:cNvSpPr>
          <p:nvPr>
            <p:ph idx="1"/>
          </p:nvPr>
        </p:nvSpPr>
        <p:spPr>
          <a:xfrm>
            <a:off x="211378" y="1472529"/>
            <a:ext cx="3666067" cy="4688177"/>
          </a:xfrm>
        </p:spPr>
        <p:txBody>
          <a:bodyPr>
            <a:noAutofit/>
          </a:bodyPr>
          <a:lstStyle/>
          <a:p>
            <a:pPr lvl="0"/>
            <a:endParaRPr lang="en-US" sz="2000" dirty="0">
              <a:cs typeface="Calibri"/>
            </a:endParaRPr>
          </a:p>
          <a:p>
            <a:pPr lvl="0"/>
            <a:r>
              <a:rPr lang="en-US" sz="2000" dirty="0">
                <a:cs typeface="Calibri"/>
              </a:rPr>
              <a:t>Our ISP confirmed the issue also testing with </a:t>
            </a:r>
            <a:r>
              <a:rPr lang="en-US" sz="2000" dirty="0" err="1">
                <a:cs typeface="Calibri"/>
              </a:rPr>
              <a:t>PerfSonar</a:t>
            </a:r>
            <a:r>
              <a:rPr lang="en-US" sz="2000" dirty="0">
                <a:cs typeface="Calibri"/>
              </a:rPr>
              <a:t>.</a:t>
            </a:r>
          </a:p>
          <a:p>
            <a:r>
              <a:rPr lang="en-US" sz="2000" dirty="0">
                <a:cs typeface="Calibri"/>
              </a:rPr>
              <a:t>This led to a new circuit being ordered and a pending deployment being put in place.</a:t>
            </a:r>
          </a:p>
          <a:p>
            <a:pPr lvl="0"/>
            <a:r>
              <a:rPr lang="en-US" sz="2000" dirty="0">
                <a:cs typeface="Calibri"/>
              </a:rPr>
              <a:t>Our ISP has also deployed additional </a:t>
            </a:r>
            <a:r>
              <a:rPr lang="en-US" sz="2000" dirty="0" err="1">
                <a:cs typeface="Calibri"/>
              </a:rPr>
              <a:t>PerfSonar</a:t>
            </a:r>
            <a:r>
              <a:rPr lang="en-US" sz="2000" dirty="0">
                <a:cs typeface="Calibri"/>
              </a:rPr>
              <a:t> nodes for full testing across their network, with the intent of identifying asymmetric routing, routing changes, and congestion issues.</a:t>
            </a:r>
          </a:p>
        </p:txBody>
      </p:sp>
      <p:pic>
        <p:nvPicPr>
          <p:cNvPr id="4" name="Picture 4" descr="A close up of a map&#10;&#10;Description generated with high confidence">
            <a:extLst>
              <a:ext uri="{FF2B5EF4-FFF2-40B4-BE49-F238E27FC236}">
                <a16:creationId xmlns:a16="http://schemas.microsoft.com/office/drawing/2014/main" id="{030C38EE-E3EB-4140-98DF-CE67D3E3D338}"/>
              </a:ext>
            </a:extLst>
          </p:cNvPr>
          <p:cNvPicPr>
            <a:picLocks noChangeAspect="1"/>
          </p:cNvPicPr>
          <p:nvPr/>
        </p:nvPicPr>
        <p:blipFill rotWithShape="1">
          <a:blip r:embed="rId3"/>
          <a:srcRect r="148" b="1813"/>
          <a:stretch/>
        </p:blipFill>
        <p:spPr>
          <a:xfrm>
            <a:off x="4184358" y="2950827"/>
            <a:ext cx="7906317" cy="3809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descr="A picture containing object&#10;&#10;Description generated with high confidence">
            <a:extLst>
              <a:ext uri="{FF2B5EF4-FFF2-40B4-BE49-F238E27FC236}">
                <a16:creationId xmlns:a16="http://schemas.microsoft.com/office/drawing/2014/main" id="{785D4394-0593-4CB5-BDA3-08EE7169CCF6}"/>
              </a:ext>
            </a:extLst>
          </p:cNvPr>
          <p:cNvPicPr>
            <a:picLocks noChangeAspect="1"/>
          </p:cNvPicPr>
          <p:nvPr/>
        </p:nvPicPr>
        <p:blipFill rotWithShape="1">
          <a:blip r:embed="rId4"/>
          <a:srcRect l="127" t="4278" r="1658" b="2674"/>
          <a:stretch/>
        </p:blipFill>
        <p:spPr>
          <a:xfrm>
            <a:off x="4175760" y="1026238"/>
            <a:ext cx="7918387" cy="1788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Celest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225</TotalTime>
  <Words>1229</Words>
  <Application>Microsoft Macintosh PowerPoint</Application>
  <PresentationFormat>Widescreen</PresentationFormat>
  <Paragraphs>127</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Network Mischief Managed: Automating perfSONAR Deployment, Management, and Measurement across a Global Campus</vt:lpstr>
      <vt:lpstr>Value Proposition</vt:lpstr>
      <vt:lpstr>Hogwarts Express to China</vt:lpstr>
      <vt:lpstr>Is Owl Post Faster?</vt:lpstr>
      <vt:lpstr>Accio Perfsonar!</vt:lpstr>
      <vt:lpstr>Why is IT when something happens it's always you three? Initial Conclusions: People will think you're up to something</vt:lpstr>
      <vt:lpstr>I Solemnly swear I'm up to no good </vt:lpstr>
      <vt:lpstr>Another riddikulus problem Identified</vt:lpstr>
      <vt:lpstr>Things we lose have a way of coming back to us in the end.</vt:lpstr>
      <vt:lpstr>Perfsonar in the network (CorE &lt;-&gt; Building)</vt:lpstr>
      <vt:lpstr>Automating PerfSonar</vt:lpstr>
      <vt:lpstr>Spell-O-TAPE ISN’t GOING to CUT IT…</vt:lpstr>
      <vt:lpstr>Questions?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Victor J. Orlikowski</cp:lastModifiedBy>
  <cp:revision>792</cp:revision>
  <dcterms:created xsi:type="dcterms:W3CDTF">2014-09-12T02:08:24Z</dcterms:created>
  <dcterms:modified xsi:type="dcterms:W3CDTF">2018-10-12T17:04:30Z</dcterms:modified>
</cp:coreProperties>
</file>